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A03 Neural Network Zoo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Course: ITAI 2376</a:t>
            </a:r>
          </a:p>
          <a:p>
            <a:r>
              <a:t>Submission Name Format: A03_TeamName_SubmitterName_ITAI2376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 to Neural Networks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Define what a neural network is.</a:t>
            </a:r>
          </a:p>
          <a:p>
            <a:r>
              <a:t>- Describe how it mimics the brain.</a:t>
            </a:r>
          </a:p>
          <a:p>
            <a:r>
              <a:t>- Explain structure of a neuron (Inputs, Weights, Activation, Output).</a:t>
            </a:r>
          </a:p>
          <a:p>
            <a:r>
              <a:t>- Layers: Input, Hidden, Output.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The Zoo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Networks as animals:</a:t>
            </a:r>
          </a:p>
          <a:p>
            <a:r>
              <a:t>  • CNN Cheetah – Fast, image tasks</a:t>
            </a:r>
          </a:p>
          <a:p>
            <a:r>
              <a:t>  • RNN Raccoon – Good at sequences</a:t>
            </a:r>
          </a:p>
          <a:p>
            <a:r>
              <a:t>  • LSTM Lemur – Long memory</a:t>
            </a:r>
          </a:p>
          <a:p>
            <a:r>
              <a:t>  • GAN Gorilla – Generates new data</a:t>
            </a:r>
          </a:p>
          <a:p>
            <a:r>
              <a:t>- Create a visual chart or animal cards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Interactive Group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Choose a neural network animal</a:t>
            </a:r>
          </a:p>
          <a:p>
            <a:r>
              <a:t>- Research architecture, function, applications</a:t>
            </a:r>
          </a:p>
          <a:p>
            <a:r>
              <a:t>- Create a fun visual or narrated presentation</a:t>
            </a:r>
          </a:p>
          <a:p>
            <a:r>
              <a:t>- Be creative with animal themes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Presentation and Zoo Tour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Submit your presentation on Canvas</a:t>
            </a:r>
          </a:p>
          <a:p>
            <a:r>
              <a:t>- All projects showcased in a Zoo Tour gallery</a:t>
            </a:r>
          </a:p>
          <a:p>
            <a:r>
              <a:t>- Participate in discussion forum</a:t>
            </a:r>
          </a:p>
          <a:p>
            <a:r>
              <a:t>- Explore and comment on other networks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Reflection and Deeper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Discuss what you learned</a:t>
            </a:r>
          </a:p>
          <a:p>
            <a:r>
              <a:t>- Compare networks and their strengths</a:t>
            </a:r>
          </a:p>
          <a:p>
            <a:r>
              <a:t>- Explain which tasks suit each network best</a:t>
            </a:r>
          </a:p>
          <a:p>
            <a:r>
              <a:t>- Consider architecture differences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