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B Garamond" panose="020B0604020202020204" pitchFamily="2" charset="0"/>
      <p:regular r:id="rId16"/>
      <p:bold r:id="rId17"/>
      <p:italic r:id="rId18"/>
      <p:boldItalic r:id="rId19"/>
    </p:embeddedFont>
    <p:embeddedFont>
      <p:font typeface="Quattrocen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8R8r1rZbC2+UiOTe15Axne6xq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 descr="Glasses on table"/>
          <p:cNvSpPr/>
          <p:nvPr/>
        </p:nvSpPr>
        <p:spPr>
          <a:xfrm>
            <a:off x="5199825" y="0"/>
            <a:ext cx="6992175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416" b="-41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22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68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22"/>
          <p:cNvSpPr txBox="1">
            <a:spLocks noGrp="1"/>
          </p:cNvSpPr>
          <p:nvPr>
            <p:ph type="ctrTitle"/>
          </p:nvPr>
        </p:nvSpPr>
        <p:spPr>
          <a:xfrm>
            <a:off x="816924" y="3482526"/>
            <a:ext cx="6238970" cy="196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EB Garamond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 i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22"/>
          <p:cNvCxnSpPr/>
          <p:nvPr/>
        </p:nvCxnSpPr>
        <p:spPr>
          <a:xfrm>
            <a:off x="959490" y="5453416"/>
            <a:ext cx="432511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22" descr="Your logo"/>
          <p:cNvSpPr>
            <a:spLocks noGrp="1"/>
          </p:cNvSpPr>
          <p:nvPr>
            <p:ph type="pic" idx="2"/>
          </p:nvPr>
        </p:nvSpPr>
        <p:spPr>
          <a:xfrm>
            <a:off x="953091" y="873125"/>
            <a:ext cx="1646237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5700" rIns="468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6347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633656" y="2914563"/>
            <a:ext cx="4899002" cy="25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1600"/>
              <a:buFont typeface="Arial"/>
              <a:buChar char="•"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5" name="Google Shape;145;p31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31"/>
          <p:cNvSpPr txBox="1">
            <a:spLocks noGrp="1"/>
          </p:cNvSpPr>
          <p:nvPr>
            <p:ph type="subTitle" idx="2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3"/>
          </p:nvPr>
        </p:nvSpPr>
        <p:spPr>
          <a:xfrm>
            <a:off x="838197" y="2509005"/>
            <a:ext cx="4680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4"/>
          </p:nvPr>
        </p:nvSpPr>
        <p:spPr>
          <a:xfrm>
            <a:off x="6694264" y="2509005"/>
            <a:ext cx="4680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>
            <a:spLocks noGrp="1"/>
          </p:cNvSpPr>
          <p:nvPr>
            <p:ph type="pic" idx="5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6"/>
          </p:nvPr>
        </p:nvSpPr>
        <p:spPr>
          <a:xfrm>
            <a:off x="6475262" y="2914563"/>
            <a:ext cx="4899002" cy="25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1600"/>
              <a:buFont typeface="Arial"/>
              <a:buChar char="•"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slide">
  <p:cSld name="Chart slid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838206" y="480661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6" name="Google Shape;156;p32"/>
          <p:cNvCxnSpPr/>
          <p:nvPr/>
        </p:nvCxnSpPr>
        <p:spPr>
          <a:xfrm>
            <a:off x="3738000" y="1277438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32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8" name="Google Shape;158;p32" descr="Brush stroke spot"/>
          <p:cNvSpPr/>
          <p:nvPr/>
        </p:nvSpPr>
        <p:spPr>
          <a:xfrm>
            <a:off x="1990344" y="2075688"/>
            <a:ext cx="8211312" cy="270662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32" descr="Competitors logos quadrant"/>
          <p:cNvSpPr txBox="1">
            <a:spLocks noGrp="1"/>
          </p:cNvSpPr>
          <p:nvPr>
            <p:ph type="body" idx="1"/>
          </p:nvPr>
        </p:nvSpPr>
        <p:spPr>
          <a:xfrm>
            <a:off x="4731544" y="1409436"/>
            <a:ext cx="2728913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2000"/>
              <a:buNone/>
              <a:defRPr sz="2000" i="1">
                <a:solidFill>
                  <a:srgbClr val="36748D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800"/>
              <a:buNone/>
              <a:defRPr sz="1800" i="1">
                <a:solidFill>
                  <a:srgbClr val="36748D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2" descr="Competitors logos quadrant"/>
          <p:cNvSpPr txBox="1">
            <a:spLocks noGrp="1"/>
          </p:cNvSpPr>
          <p:nvPr>
            <p:ph type="body" idx="3"/>
          </p:nvPr>
        </p:nvSpPr>
        <p:spPr>
          <a:xfrm>
            <a:off x="4731544" y="5690411"/>
            <a:ext cx="2728913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2000"/>
              <a:buNone/>
              <a:defRPr sz="2000" i="1">
                <a:solidFill>
                  <a:srgbClr val="36748D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800"/>
              <a:buNone/>
              <a:defRPr sz="1800" i="1">
                <a:solidFill>
                  <a:srgbClr val="36748D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4"/>
          </p:nvPr>
        </p:nvSpPr>
        <p:spPr>
          <a:xfrm>
            <a:off x="839903" y="3744448"/>
            <a:ext cx="2728913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2000"/>
              <a:buNone/>
              <a:defRPr sz="2000" i="1">
                <a:solidFill>
                  <a:srgbClr val="36748D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800"/>
              <a:buNone/>
              <a:defRPr sz="1800" i="1">
                <a:solidFill>
                  <a:srgbClr val="36748D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2" descr="Competitors logos quadrant"/>
          <p:cNvSpPr txBox="1">
            <a:spLocks noGrp="1"/>
          </p:cNvSpPr>
          <p:nvPr>
            <p:ph type="body" idx="5"/>
          </p:nvPr>
        </p:nvSpPr>
        <p:spPr>
          <a:xfrm>
            <a:off x="8614398" y="3744448"/>
            <a:ext cx="2728913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2000"/>
              <a:buNone/>
              <a:defRPr sz="2000" i="1">
                <a:solidFill>
                  <a:srgbClr val="36748D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800"/>
              <a:buNone/>
              <a:defRPr sz="1800" i="1">
                <a:solidFill>
                  <a:srgbClr val="36748D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748D"/>
              </a:buClr>
              <a:buSzPts val="1600"/>
              <a:buNone/>
              <a:defRPr sz="1600" i="1">
                <a:solidFill>
                  <a:srgbClr val="36748D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2" descr="Competitors logos quadrant"/>
          <p:cNvSpPr>
            <a:spLocks noGrp="1"/>
          </p:cNvSpPr>
          <p:nvPr>
            <p:ph type="pic" idx="6"/>
          </p:nvPr>
        </p:nvSpPr>
        <p:spPr>
          <a:xfrm>
            <a:off x="3271215" y="2622855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4" name="Google Shape;164;p32" descr="Competitors logos quadrant"/>
          <p:cNvSpPr>
            <a:spLocks noGrp="1"/>
          </p:cNvSpPr>
          <p:nvPr>
            <p:ph type="pic" idx="7"/>
          </p:nvPr>
        </p:nvSpPr>
        <p:spPr>
          <a:xfrm>
            <a:off x="1366167" y="2060082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5" name="Google Shape;165;p32" descr="Competitors logos quadrant"/>
          <p:cNvSpPr>
            <a:spLocks noGrp="1"/>
          </p:cNvSpPr>
          <p:nvPr>
            <p:ph type="pic" idx="8"/>
          </p:nvPr>
        </p:nvSpPr>
        <p:spPr>
          <a:xfrm>
            <a:off x="1872684" y="4500968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6" name="Google Shape;166;p32" descr="Competitors logos quadrant"/>
          <p:cNvSpPr>
            <a:spLocks noGrp="1"/>
          </p:cNvSpPr>
          <p:nvPr>
            <p:ph type="pic" idx="9"/>
          </p:nvPr>
        </p:nvSpPr>
        <p:spPr>
          <a:xfrm>
            <a:off x="6636591" y="2679507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7" name="Google Shape;167;p32" descr="Competitors logos quadrant"/>
          <p:cNvSpPr>
            <a:spLocks noGrp="1"/>
          </p:cNvSpPr>
          <p:nvPr>
            <p:ph type="pic" idx="13"/>
          </p:nvPr>
        </p:nvSpPr>
        <p:spPr>
          <a:xfrm>
            <a:off x="6458028" y="4605894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8" name="Google Shape;168;p32" descr="Competitors logos quadrant"/>
          <p:cNvSpPr>
            <a:spLocks noGrp="1"/>
          </p:cNvSpPr>
          <p:nvPr>
            <p:ph type="pic" idx="14"/>
          </p:nvPr>
        </p:nvSpPr>
        <p:spPr>
          <a:xfrm>
            <a:off x="9132534" y="4368730"/>
            <a:ext cx="1772153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9" name="Google Shape;169;p32" descr="Competitors logos quadrant"/>
          <p:cNvSpPr>
            <a:spLocks noGrp="1"/>
          </p:cNvSpPr>
          <p:nvPr>
            <p:ph type="pic" idx="15"/>
          </p:nvPr>
        </p:nvSpPr>
        <p:spPr>
          <a:xfrm>
            <a:off x="9697679" y="2082333"/>
            <a:ext cx="120700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5700" rIns="468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170" name="Google Shape;170;p32" descr="Competitors logos quadrant"/>
          <p:cNvCxnSpPr/>
          <p:nvPr/>
        </p:nvCxnSpPr>
        <p:spPr>
          <a:xfrm rot="-5400000">
            <a:off x="4162045" y="3698539"/>
            <a:ext cx="386791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32" descr="Competitors logos quadrant"/>
          <p:cNvCxnSpPr/>
          <p:nvPr/>
        </p:nvCxnSpPr>
        <p:spPr>
          <a:xfrm>
            <a:off x="943519" y="3680663"/>
            <a:ext cx="1033255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locks Content">
  <p:cSld name="Three Blocks Conte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/>
          <p:nvPr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33"/>
          <p:cNvSpPr/>
          <p:nvPr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1" name="Google Shape;181;p33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940509" y="2871230"/>
            <a:ext cx="3106800" cy="25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D0000"/>
              </a:buClr>
              <a:buSzPts val="1400"/>
              <a:buChar char="•"/>
              <a:defRPr sz="1400" i="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Char char="•"/>
              <a:defRPr sz="1400" i="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Char char="•"/>
              <a:defRPr sz="1400" i="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Char char="•"/>
              <a:defRPr sz="1400" i="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Char char="•"/>
              <a:defRPr sz="1400" i="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3"/>
          </p:nvPr>
        </p:nvSpPr>
        <p:spPr>
          <a:xfrm>
            <a:off x="1141089" y="2123251"/>
            <a:ext cx="2906220" cy="4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subTitle" idx="4"/>
          </p:nvPr>
        </p:nvSpPr>
        <p:spPr>
          <a:xfrm>
            <a:off x="1140273" y="2433516"/>
            <a:ext cx="2907035" cy="25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5"/>
          </p:nvPr>
        </p:nvSpPr>
        <p:spPr>
          <a:xfrm>
            <a:off x="4542278" y="2869418"/>
            <a:ext cx="3106800" cy="25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6"/>
          </p:nvPr>
        </p:nvSpPr>
        <p:spPr>
          <a:xfrm>
            <a:off x="8132614" y="2869418"/>
            <a:ext cx="3106800" cy="25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400"/>
              <a:buFont typeface="Arial"/>
              <a:buChar char="•"/>
              <a:defRPr sz="14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7"/>
          </p:nvPr>
        </p:nvSpPr>
        <p:spPr>
          <a:xfrm>
            <a:off x="4742364" y="2123251"/>
            <a:ext cx="2906220" cy="4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8"/>
          </p:nvPr>
        </p:nvSpPr>
        <p:spPr>
          <a:xfrm>
            <a:off x="8333194" y="2123251"/>
            <a:ext cx="2906220" cy="4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9"/>
          </p:nvPr>
        </p:nvSpPr>
        <p:spPr>
          <a:xfrm>
            <a:off x="4742364" y="2432944"/>
            <a:ext cx="29196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3"/>
          </p:nvPr>
        </p:nvSpPr>
        <p:spPr>
          <a:xfrm>
            <a:off x="8333194" y="2432944"/>
            <a:ext cx="29196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6347"/>
              </a:buClr>
              <a:buSzPts val="1600"/>
              <a:buChar char="•"/>
              <a:defRPr sz="1600" i="1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Logo">
  <p:cSld name="Comparison with Logo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838206" y="2299110"/>
            <a:ext cx="5220000" cy="326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1600"/>
              <a:buFont typeface="Arial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0" name="Google Shape;200;p34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34"/>
          <p:cNvSpPr txBox="1">
            <a:spLocks noGrp="1"/>
          </p:cNvSpPr>
          <p:nvPr>
            <p:ph type="body" idx="2"/>
          </p:nvPr>
        </p:nvSpPr>
        <p:spPr>
          <a:xfrm>
            <a:off x="838206" y="1893552"/>
            <a:ext cx="5220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400"/>
              <a:buNone/>
              <a:defRPr sz="2400" b="1" i="0">
                <a:solidFill>
                  <a:srgbClr val="9D000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3"/>
          </p:nvPr>
        </p:nvSpPr>
        <p:spPr>
          <a:xfrm>
            <a:off x="6133806" y="1893552"/>
            <a:ext cx="5220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400"/>
              <a:buNone/>
              <a:defRPr sz="2400" b="1" i="0">
                <a:solidFill>
                  <a:srgbClr val="9D000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>
            <a:spLocks noGrp="1"/>
          </p:cNvSpPr>
          <p:nvPr>
            <p:ph type="pic" idx="4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5"/>
          </p:nvPr>
        </p:nvSpPr>
        <p:spPr>
          <a:xfrm>
            <a:off x="6133806" y="2299110"/>
            <a:ext cx="5220000" cy="326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1600"/>
              <a:buFont typeface="Arial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 descr="Brush stroke spot"/>
          <p:cNvSpPr/>
          <p:nvPr/>
        </p:nvSpPr>
        <p:spPr>
          <a:xfrm>
            <a:off x="0" y="2554816"/>
            <a:ext cx="12192000" cy="10332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2612" t="-434" r="-2611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7" name="Google Shape;207;p35"/>
          <p:cNvCxnSpPr/>
          <p:nvPr/>
        </p:nvCxnSpPr>
        <p:spPr>
          <a:xfrm>
            <a:off x="1430172" y="3058752"/>
            <a:ext cx="886825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5"/>
          <p:cNvSpPr/>
          <p:nvPr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7" name="Google Shape;217;p35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35"/>
          <p:cNvSpPr txBox="1">
            <a:spLocks noGrp="1"/>
          </p:cNvSpPr>
          <p:nvPr>
            <p:ph type="subTitle" idx="1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35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3"/>
          </p:nvPr>
        </p:nvSpPr>
        <p:spPr>
          <a:xfrm>
            <a:off x="859129" y="4083690"/>
            <a:ext cx="1728216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4"/>
          </p:nvPr>
        </p:nvSpPr>
        <p:spPr>
          <a:xfrm>
            <a:off x="859128" y="3734003"/>
            <a:ext cx="17282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5"/>
          </p:nvPr>
        </p:nvSpPr>
        <p:spPr>
          <a:xfrm>
            <a:off x="1167830" y="2849708"/>
            <a:ext cx="1106424" cy="3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6"/>
          </p:nvPr>
        </p:nvSpPr>
        <p:spPr>
          <a:xfrm>
            <a:off x="1167830" y="3092621"/>
            <a:ext cx="1106424" cy="3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7"/>
          </p:nvPr>
        </p:nvSpPr>
        <p:spPr>
          <a:xfrm>
            <a:off x="9914008" y="2827850"/>
            <a:ext cx="1106424" cy="3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8"/>
          </p:nvPr>
        </p:nvSpPr>
        <p:spPr>
          <a:xfrm>
            <a:off x="9914008" y="3070763"/>
            <a:ext cx="1106424" cy="3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9"/>
          </p:nvPr>
        </p:nvSpPr>
        <p:spPr>
          <a:xfrm>
            <a:off x="3354375" y="2849708"/>
            <a:ext cx="1106424" cy="3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3"/>
          </p:nvPr>
        </p:nvSpPr>
        <p:spPr>
          <a:xfrm>
            <a:off x="3354375" y="3092621"/>
            <a:ext cx="1106424" cy="3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4"/>
          </p:nvPr>
        </p:nvSpPr>
        <p:spPr>
          <a:xfrm>
            <a:off x="5540919" y="2849708"/>
            <a:ext cx="1106424" cy="3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5"/>
          </p:nvPr>
        </p:nvSpPr>
        <p:spPr>
          <a:xfrm>
            <a:off x="5540919" y="3092621"/>
            <a:ext cx="1106424" cy="3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6"/>
          </p:nvPr>
        </p:nvSpPr>
        <p:spPr>
          <a:xfrm>
            <a:off x="7727464" y="2849708"/>
            <a:ext cx="1106424" cy="3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7"/>
          </p:nvPr>
        </p:nvSpPr>
        <p:spPr>
          <a:xfrm>
            <a:off x="7727464" y="3092621"/>
            <a:ext cx="1106424" cy="31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8"/>
          </p:nvPr>
        </p:nvSpPr>
        <p:spPr>
          <a:xfrm>
            <a:off x="9603105" y="4083690"/>
            <a:ext cx="1728216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19"/>
          </p:nvPr>
        </p:nvSpPr>
        <p:spPr>
          <a:xfrm>
            <a:off x="9603104" y="3734003"/>
            <a:ext cx="17282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20"/>
          </p:nvPr>
        </p:nvSpPr>
        <p:spPr>
          <a:xfrm>
            <a:off x="3045123" y="4083690"/>
            <a:ext cx="1728216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21"/>
          </p:nvPr>
        </p:nvSpPr>
        <p:spPr>
          <a:xfrm>
            <a:off x="3045122" y="3734003"/>
            <a:ext cx="17282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22"/>
          </p:nvPr>
        </p:nvSpPr>
        <p:spPr>
          <a:xfrm>
            <a:off x="5231117" y="4083690"/>
            <a:ext cx="1728216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23"/>
          </p:nvPr>
        </p:nvSpPr>
        <p:spPr>
          <a:xfrm>
            <a:off x="5231116" y="3734003"/>
            <a:ext cx="17282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24"/>
          </p:nvPr>
        </p:nvSpPr>
        <p:spPr>
          <a:xfrm>
            <a:off x="7417111" y="4083690"/>
            <a:ext cx="1728216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25"/>
          </p:nvPr>
        </p:nvSpPr>
        <p:spPr>
          <a:xfrm>
            <a:off x="7417110" y="3734003"/>
            <a:ext cx="17282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1798360" y="1554169"/>
            <a:ext cx="8595281" cy="401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1600"/>
              <a:buFont typeface="Arial"/>
              <a:buNone/>
              <a:defRPr sz="160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6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">
  <p:cSld name="Team slid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2" name="Google Shape;252;p37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p37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54" name="Google Shape;254;p37" descr="Brush stroke spot"/>
          <p:cNvSpPr/>
          <p:nvPr/>
        </p:nvSpPr>
        <p:spPr>
          <a:xfrm>
            <a:off x="1510891" y="1671437"/>
            <a:ext cx="2377440" cy="22037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1"/>
          </p:nvPr>
        </p:nvSpPr>
        <p:spPr>
          <a:xfrm>
            <a:off x="1134149" y="4352907"/>
            <a:ext cx="3118104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3"/>
          </p:nvPr>
        </p:nvSpPr>
        <p:spPr>
          <a:xfrm>
            <a:off x="1138721" y="3734003"/>
            <a:ext cx="3108960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4"/>
          </p:nvPr>
        </p:nvSpPr>
        <p:spPr>
          <a:xfrm>
            <a:off x="1138721" y="4116456"/>
            <a:ext cx="3108960" cy="2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8" name="Google Shape;258;p37" descr="Brush stroke spot"/>
          <p:cNvSpPr/>
          <p:nvPr/>
        </p:nvSpPr>
        <p:spPr>
          <a:xfrm>
            <a:off x="4892290" y="1675907"/>
            <a:ext cx="2377440" cy="22037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p37" descr="Brush stroke spot"/>
          <p:cNvSpPr/>
          <p:nvPr/>
        </p:nvSpPr>
        <p:spPr>
          <a:xfrm>
            <a:off x="8365057" y="1675155"/>
            <a:ext cx="2377440" cy="22037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body" idx="5"/>
          </p:nvPr>
        </p:nvSpPr>
        <p:spPr>
          <a:xfrm>
            <a:off x="4536948" y="4352907"/>
            <a:ext cx="3118104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6"/>
          </p:nvPr>
        </p:nvSpPr>
        <p:spPr>
          <a:xfrm>
            <a:off x="4541520" y="4116456"/>
            <a:ext cx="3108960" cy="2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7"/>
          </p:nvPr>
        </p:nvSpPr>
        <p:spPr>
          <a:xfrm>
            <a:off x="7983668" y="4352907"/>
            <a:ext cx="3118104" cy="133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8"/>
          </p:nvPr>
        </p:nvSpPr>
        <p:spPr>
          <a:xfrm>
            <a:off x="7988240" y="4116456"/>
            <a:ext cx="3108960" cy="20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4" name="Google Shape;264;p37"/>
          <p:cNvSpPr>
            <a:spLocks noGrp="1"/>
          </p:cNvSpPr>
          <p:nvPr>
            <p:ph type="pic" idx="9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65" name="Google Shape;265;p37"/>
          <p:cNvSpPr>
            <a:spLocks noGrp="1"/>
          </p:cNvSpPr>
          <p:nvPr>
            <p:ph type="pic" idx="13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66" name="Google Shape;266;p37"/>
          <p:cNvSpPr>
            <a:spLocks noGrp="1"/>
          </p:cNvSpPr>
          <p:nvPr>
            <p:ph type="pic" idx="14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body" idx="15"/>
          </p:nvPr>
        </p:nvSpPr>
        <p:spPr>
          <a:xfrm>
            <a:off x="4541520" y="3734003"/>
            <a:ext cx="3108960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6"/>
          </p:nvPr>
        </p:nvSpPr>
        <p:spPr>
          <a:xfrm>
            <a:off x="7988240" y="3734003"/>
            <a:ext cx="3108960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am slide">
  <p:cSld name="Big team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4" name="Google Shape;274;p38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5" name="Google Shape;275;p38"/>
          <p:cNvSpPr txBox="1">
            <a:spLocks noGrp="1"/>
          </p:cNvSpPr>
          <p:nvPr>
            <p:ph type="subTitle" idx="1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6" name="Google Shape;276;p38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77" name="Google Shape;277;p38" descr="Brush stroke spot"/>
          <p:cNvSpPr/>
          <p:nvPr/>
        </p:nvSpPr>
        <p:spPr>
          <a:xfrm>
            <a:off x="782879" y="2237042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3"/>
          </p:nvPr>
        </p:nvSpPr>
        <p:spPr>
          <a:xfrm>
            <a:off x="2282288" y="2506566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4"/>
          </p:nvPr>
        </p:nvSpPr>
        <p:spPr>
          <a:xfrm>
            <a:off x="2282288" y="3164364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0" name="Google Shape;280;p38" descr="Brush stroke spot"/>
          <p:cNvSpPr/>
          <p:nvPr/>
        </p:nvSpPr>
        <p:spPr>
          <a:xfrm>
            <a:off x="782879" y="3984186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1" name="Google Shape;281;p38"/>
          <p:cNvSpPr txBox="1">
            <a:spLocks noGrp="1"/>
          </p:cNvSpPr>
          <p:nvPr>
            <p:ph type="body" idx="5"/>
          </p:nvPr>
        </p:nvSpPr>
        <p:spPr>
          <a:xfrm>
            <a:off x="2282288" y="4253710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body" idx="6"/>
          </p:nvPr>
        </p:nvSpPr>
        <p:spPr>
          <a:xfrm>
            <a:off x="2282288" y="4911508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3" name="Google Shape;283;p38" descr="Brush stroke spot"/>
          <p:cNvSpPr/>
          <p:nvPr/>
        </p:nvSpPr>
        <p:spPr>
          <a:xfrm>
            <a:off x="4354565" y="2237042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7"/>
          </p:nvPr>
        </p:nvSpPr>
        <p:spPr>
          <a:xfrm>
            <a:off x="5853974" y="2506566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8"/>
          </p:nvPr>
        </p:nvSpPr>
        <p:spPr>
          <a:xfrm>
            <a:off x="5853974" y="3164364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6" name="Google Shape;286;p38" descr="Brush stroke spot"/>
          <p:cNvSpPr/>
          <p:nvPr/>
        </p:nvSpPr>
        <p:spPr>
          <a:xfrm>
            <a:off x="4354565" y="3984186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9"/>
          </p:nvPr>
        </p:nvSpPr>
        <p:spPr>
          <a:xfrm>
            <a:off x="5853974" y="4253710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body" idx="13"/>
          </p:nvPr>
        </p:nvSpPr>
        <p:spPr>
          <a:xfrm>
            <a:off x="5853974" y="4911508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9" name="Google Shape;289;p38" descr="Brush stroke spot"/>
          <p:cNvSpPr/>
          <p:nvPr/>
        </p:nvSpPr>
        <p:spPr>
          <a:xfrm>
            <a:off x="7946020" y="2237042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0" name="Google Shape;290;p38"/>
          <p:cNvSpPr txBox="1">
            <a:spLocks noGrp="1"/>
          </p:cNvSpPr>
          <p:nvPr>
            <p:ph type="body" idx="14"/>
          </p:nvPr>
        </p:nvSpPr>
        <p:spPr>
          <a:xfrm>
            <a:off x="9445429" y="2506566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15"/>
          </p:nvPr>
        </p:nvSpPr>
        <p:spPr>
          <a:xfrm>
            <a:off x="9445429" y="3164364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2" name="Google Shape;292;p38" descr="Brush stroke spot"/>
          <p:cNvSpPr/>
          <p:nvPr/>
        </p:nvSpPr>
        <p:spPr>
          <a:xfrm>
            <a:off x="7946020" y="3984186"/>
            <a:ext cx="1600200" cy="149047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3" name="Google Shape;293;p38"/>
          <p:cNvSpPr txBox="1">
            <a:spLocks noGrp="1"/>
          </p:cNvSpPr>
          <p:nvPr>
            <p:ph type="body" idx="16"/>
          </p:nvPr>
        </p:nvSpPr>
        <p:spPr>
          <a:xfrm>
            <a:off x="9445429" y="4253710"/>
            <a:ext cx="1993392" cy="69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4" name="Google Shape;294;p38"/>
          <p:cNvSpPr txBox="1">
            <a:spLocks noGrp="1"/>
          </p:cNvSpPr>
          <p:nvPr>
            <p:ph type="body" idx="17"/>
          </p:nvPr>
        </p:nvSpPr>
        <p:spPr>
          <a:xfrm>
            <a:off x="9445429" y="4911508"/>
            <a:ext cx="1993392" cy="56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5" name="Google Shape;295;p38"/>
          <p:cNvSpPr>
            <a:spLocks noGrp="1"/>
          </p:cNvSpPr>
          <p:nvPr>
            <p:ph type="pic" idx="18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6" name="Google Shape;296;p38"/>
          <p:cNvSpPr>
            <a:spLocks noGrp="1"/>
          </p:cNvSpPr>
          <p:nvPr>
            <p:ph type="pic" idx="19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7" name="Google Shape;297;p38"/>
          <p:cNvSpPr>
            <a:spLocks noGrp="1"/>
          </p:cNvSpPr>
          <p:nvPr>
            <p:ph type="pic" idx="20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8" name="Google Shape;298;p38"/>
          <p:cNvSpPr>
            <a:spLocks noGrp="1"/>
          </p:cNvSpPr>
          <p:nvPr>
            <p:ph type="pic" idx="21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9" name="Google Shape;299;p38"/>
          <p:cNvSpPr>
            <a:spLocks noGrp="1"/>
          </p:cNvSpPr>
          <p:nvPr>
            <p:ph type="pic" idx="22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0" name="Google Shape;300;p38"/>
          <p:cNvSpPr>
            <a:spLocks noGrp="1"/>
          </p:cNvSpPr>
          <p:nvPr>
            <p:ph type="pic" idx="23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chart slide">
  <p:cSld name="Pie chart slid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9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6" name="Google Shape;306;p39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7" name="Google Shape;307;p39"/>
          <p:cNvSpPr txBox="1">
            <a:spLocks noGrp="1"/>
          </p:cNvSpPr>
          <p:nvPr>
            <p:ph type="subTitle" idx="1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8" name="Google Shape;308;p39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9" name="Google Shape;309;p39" descr="Brush stroke spot"/>
          <p:cNvSpPr/>
          <p:nvPr/>
        </p:nvSpPr>
        <p:spPr>
          <a:xfrm>
            <a:off x="3174492" y="2141776"/>
            <a:ext cx="5843016" cy="4242816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3"/>
          </p:nvPr>
        </p:nvSpPr>
        <p:spPr>
          <a:xfrm>
            <a:off x="835712" y="250863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4"/>
          </p:nvPr>
        </p:nvSpPr>
        <p:spPr>
          <a:xfrm>
            <a:off x="835712" y="293804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body" idx="5"/>
          </p:nvPr>
        </p:nvSpPr>
        <p:spPr>
          <a:xfrm>
            <a:off x="835712" y="364041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body" idx="6"/>
          </p:nvPr>
        </p:nvSpPr>
        <p:spPr>
          <a:xfrm>
            <a:off x="835712" y="406982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body" idx="7"/>
          </p:nvPr>
        </p:nvSpPr>
        <p:spPr>
          <a:xfrm>
            <a:off x="8848114" y="250863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body" idx="8"/>
          </p:nvPr>
        </p:nvSpPr>
        <p:spPr>
          <a:xfrm>
            <a:off x="8848114" y="293804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6" name="Google Shape;316;p39"/>
          <p:cNvSpPr txBox="1">
            <a:spLocks noGrp="1"/>
          </p:cNvSpPr>
          <p:nvPr>
            <p:ph type="body" idx="9"/>
          </p:nvPr>
        </p:nvSpPr>
        <p:spPr>
          <a:xfrm>
            <a:off x="8848114" y="364041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body" idx="13"/>
          </p:nvPr>
        </p:nvSpPr>
        <p:spPr>
          <a:xfrm>
            <a:off x="8848114" y="406982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body" idx="14"/>
          </p:nvPr>
        </p:nvSpPr>
        <p:spPr>
          <a:xfrm>
            <a:off x="8848114" y="477219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5"/>
          </p:nvPr>
        </p:nvSpPr>
        <p:spPr>
          <a:xfrm>
            <a:off x="8848114" y="5201601"/>
            <a:ext cx="2642616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320" name="Google Shape;320;p39"/>
          <p:cNvCxnSpPr/>
          <p:nvPr/>
        </p:nvCxnSpPr>
        <p:spPr>
          <a:xfrm>
            <a:off x="939117" y="2913559"/>
            <a:ext cx="406908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39"/>
          <p:cNvCxnSpPr/>
          <p:nvPr/>
        </p:nvCxnSpPr>
        <p:spPr>
          <a:xfrm>
            <a:off x="940025" y="4043588"/>
            <a:ext cx="406908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2" name="Google Shape;322;p39"/>
          <p:cNvCxnSpPr/>
          <p:nvPr/>
        </p:nvCxnSpPr>
        <p:spPr>
          <a:xfrm>
            <a:off x="7314351" y="2913559"/>
            <a:ext cx="406908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323;p39"/>
          <p:cNvCxnSpPr/>
          <p:nvPr/>
        </p:nvCxnSpPr>
        <p:spPr>
          <a:xfrm>
            <a:off x="7315259" y="4043588"/>
            <a:ext cx="406908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4" name="Google Shape;324;p39"/>
          <p:cNvCxnSpPr/>
          <p:nvPr/>
        </p:nvCxnSpPr>
        <p:spPr>
          <a:xfrm>
            <a:off x="7314351" y="5180251"/>
            <a:ext cx="406908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39" descr="Funding diagram"/>
          <p:cNvSpPr>
            <a:spLocks noGrp="1"/>
          </p:cNvSpPr>
          <p:nvPr>
            <p:ph type="chart" idx="16"/>
          </p:nvPr>
        </p:nvSpPr>
        <p:spPr>
          <a:xfrm>
            <a:off x="3775713" y="2496385"/>
            <a:ext cx="4640574" cy="348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, and Content 2">
  <p:cSld name="Title, Image, and Content 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 descr="Glass, cups and dishes on table"/>
          <p:cNvSpPr/>
          <p:nvPr/>
        </p:nvSpPr>
        <p:spPr>
          <a:xfrm>
            <a:off x="0" y="1133856"/>
            <a:ext cx="5998464" cy="459028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10" r="-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8" name="Google Shape;328;p40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9" name="Google Shape;329;p40"/>
          <p:cNvSpPr txBox="1">
            <a:spLocks noGrp="1"/>
          </p:cNvSpPr>
          <p:nvPr>
            <p:ph type="title"/>
          </p:nvPr>
        </p:nvSpPr>
        <p:spPr>
          <a:xfrm>
            <a:off x="6216631" y="1030515"/>
            <a:ext cx="5292000" cy="8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0"/>
          <p:cNvSpPr txBox="1">
            <a:spLocks noGrp="1"/>
          </p:cNvSpPr>
          <p:nvPr>
            <p:ph type="body" idx="1"/>
          </p:nvPr>
        </p:nvSpPr>
        <p:spPr>
          <a:xfrm>
            <a:off x="5985361" y="2114730"/>
            <a:ext cx="5533990" cy="299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Font typeface="Arial"/>
              <a:buChar char="•"/>
              <a:defRPr sz="2100" i="0"/>
            </a:lvl1pPr>
            <a:lvl2pPr marL="914400" lvl="1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Font typeface="Arial"/>
              <a:buChar char="•"/>
              <a:defRPr sz="2100" i="1"/>
            </a:lvl2pPr>
            <a:lvl3pPr marL="1371600" lvl="2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3pPr>
            <a:lvl4pPr marL="1828800" lvl="3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4pPr>
            <a:lvl5pPr marL="2286000" lvl="4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40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4" name="Google Shape;334;p40"/>
          <p:cNvCxnSpPr/>
          <p:nvPr/>
        </p:nvCxnSpPr>
        <p:spPr>
          <a:xfrm>
            <a:off x="6337997" y="1979045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5" name="Google Shape;335;p40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logo ">
  <p:cSld name="Title with logo 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 descr="Restaurant tab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23" descr="Brush stroke spot"/>
          <p:cNvSpPr/>
          <p:nvPr/>
        </p:nvSpPr>
        <p:spPr>
          <a:xfrm>
            <a:off x="3270126" y="0"/>
            <a:ext cx="661111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23" descr="Your logo"/>
          <p:cNvSpPr>
            <a:spLocks noGrp="1"/>
          </p:cNvSpPr>
          <p:nvPr>
            <p:ph type="pic" idx="2"/>
          </p:nvPr>
        </p:nvSpPr>
        <p:spPr>
          <a:xfrm>
            <a:off x="5272882" y="1906445"/>
            <a:ext cx="1646237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5700" rIns="468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6347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23"/>
          <p:cNvCxnSpPr/>
          <p:nvPr/>
        </p:nvCxnSpPr>
        <p:spPr>
          <a:xfrm>
            <a:off x="4989576" y="4457209"/>
            <a:ext cx="221284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23"/>
          <p:cNvSpPr txBox="1">
            <a:spLocks noGrp="1"/>
          </p:cNvSpPr>
          <p:nvPr>
            <p:ph type="subTitle" idx="1"/>
          </p:nvPr>
        </p:nvSpPr>
        <p:spPr>
          <a:xfrm>
            <a:off x="3529264" y="4494894"/>
            <a:ext cx="5133473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ctrTitle"/>
          </p:nvPr>
        </p:nvSpPr>
        <p:spPr>
          <a:xfrm>
            <a:off x="3709792" y="3306697"/>
            <a:ext cx="4772417" cy="11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template">
  <p:cSld name="Phone templa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 descr="Brush stroke spot"/>
          <p:cNvSpPr/>
          <p:nvPr/>
        </p:nvSpPr>
        <p:spPr>
          <a:xfrm>
            <a:off x="2534412" y="1091422"/>
            <a:ext cx="7123176" cy="51755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1257" r="-125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</p:txBody>
      </p:sp>
      <p:sp>
        <p:nvSpPr>
          <p:cNvPr id="338" name="Google Shape;338;p41"/>
          <p:cNvSpPr/>
          <p:nvPr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9" name="Google Shape;339;p41"/>
          <p:cNvSpPr/>
          <p:nvPr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1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4" name="Google Shape;344;p41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Google Shape;345;p41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46" name="Google Shape;346;p41"/>
          <p:cNvSpPr/>
          <p:nvPr/>
        </p:nvSpPr>
        <p:spPr>
          <a:xfrm>
            <a:off x="5732019" y="2618478"/>
            <a:ext cx="2734056" cy="228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6" b="-6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7" name="Google Shape;347;p41" descr="Pizza on table"/>
          <p:cNvSpPr>
            <a:spLocks noGrp="1"/>
          </p:cNvSpPr>
          <p:nvPr>
            <p:ph type="pic" idx="3"/>
          </p:nvPr>
        </p:nvSpPr>
        <p:spPr>
          <a:xfrm>
            <a:off x="5758143" y="2760210"/>
            <a:ext cx="2514600" cy="2002536"/>
          </a:xfrm>
          <a:prstGeom prst="rect">
            <a:avLst/>
          </a:prstGeom>
          <a:noFill/>
          <a:ln w="254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3501332" y="1932678"/>
            <a:ext cx="2286000" cy="3657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66" b="-6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9" name="Google Shape;349;p41"/>
          <p:cNvSpPr>
            <a:spLocks noGrp="1"/>
          </p:cNvSpPr>
          <p:nvPr>
            <p:ph type="pic" idx="4"/>
          </p:nvPr>
        </p:nvSpPr>
        <p:spPr>
          <a:xfrm>
            <a:off x="3659694" y="2126913"/>
            <a:ext cx="1958400" cy="3096000"/>
          </a:xfrm>
          <a:prstGeom prst="rect">
            <a:avLst/>
          </a:prstGeom>
          <a:noFill/>
          <a:ln w="254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50" name="Google Shape;350;p41"/>
          <p:cNvSpPr txBox="1">
            <a:spLocks noGrp="1"/>
          </p:cNvSpPr>
          <p:nvPr>
            <p:ph type="body" idx="1"/>
          </p:nvPr>
        </p:nvSpPr>
        <p:spPr>
          <a:xfrm>
            <a:off x="770400" y="3048217"/>
            <a:ext cx="2385242" cy="171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1" name="Google Shape;351;p41"/>
          <p:cNvSpPr txBox="1">
            <a:spLocks noGrp="1"/>
          </p:cNvSpPr>
          <p:nvPr>
            <p:ph type="body" idx="5"/>
          </p:nvPr>
        </p:nvSpPr>
        <p:spPr>
          <a:xfrm>
            <a:off x="770400" y="2703461"/>
            <a:ext cx="2385242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2" name="Google Shape;352;p41"/>
          <p:cNvSpPr txBox="1">
            <a:spLocks noGrp="1"/>
          </p:cNvSpPr>
          <p:nvPr>
            <p:ph type="body" idx="6"/>
          </p:nvPr>
        </p:nvSpPr>
        <p:spPr>
          <a:xfrm>
            <a:off x="9083451" y="3048217"/>
            <a:ext cx="2451052" cy="171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body" idx="7"/>
          </p:nvPr>
        </p:nvSpPr>
        <p:spPr>
          <a:xfrm>
            <a:off x="9083450" y="2703461"/>
            <a:ext cx="2451053" cy="37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4" name="Google Shape;354;p41"/>
          <p:cNvSpPr>
            <a:spLocks noGrp="1"/>
          </p:cNvSpPr>
          <p:nvPr>
            <p:ph type="pic" idx="8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55" name="Google Shape;355;p41"/>
          <p:cNvSpPr>
            <a:spLocks noGrp="1"/>
          </p:cNvSpPr>
          <p:nvPr>
            <p:ph type="pic" idx="9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, Title, and Image">
  <p:cSld name="Content, Title, and Image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 descr="Young man drinking coffee"/>
          <p:cNvSpPr/>
          <p:nvPr/>
        </p:nvSpPr>
        <p:spPr>
          <a:xfrm>
            <a:off x="0" y="0"/>
            <a:ext cx="6711696" cy="59253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31" r="-3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8" name="Google Shape;358;p42" descr="Brush stroke mask"/>
          <p:cNvSpPr/>
          <p:nvPr/>
        </p:nvSpPr>
        <p:spPr>
          <a:xfrm>
            <a:off x="0" y="3197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9" name="Google Shape;359;p42"/>
          <p:cNvSpPr txBox="1">
            <a:spLocks noGrp="1"/>
          </p:cNvSpPr>
          <p:nvPr>
            <p:ph type="title"/>
          </p:nvPr>
        </p:nvSpPr>
        <p:spPr>
          <a:xfrm>
            <a:off x="6174540" y="830880"/>
            <a:ext cx="5292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2"/>
          <p:cNvSpPr txBox="1">
            <a:spLocks noGrp="1"/>
          </p:cNvSpPr>
          <p:nvPr>
            <p:ph type="body" idx="1"/>
          </p:nvPr>
        </p:nvSpPr>
        <p:spPr>
          <a:xfrm>
            <a:off x="5932550" y="2600951"/>
            <a:ext cx="5533990" cy="299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i="1"/>
            </a:lvl2pPr>
            <a:lvl3pPr marL="1371600" lvl="2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3pPr>
            <a:lvl4pPr marL="1828800" lvl="3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4pPr>
            <a:lvl5pPr marL="2286000" lvl="4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61" name="Google Shape;361;p42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42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64" name="Google Shape;364;p42"/>
          <p:cNvCxnSpPr/>
          <p:nvPr/>
        </p:nvCxnSpPr>
        <p:spPr>
          <a:xfrm>
            <a:off x="6207371" y="2494294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42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 descr="Brush stroke spot"/>
          <p:cNvSpPr/>
          <p:nvPr/>
        </p:nvSpPr>
        <p:spPr>
          <a:xfrm>
            <a:off x="6205330" y="2469056"/>
            <a:ext cx="1124712" cy="112471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2246" r="-224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8" name="Google Shape;368;p43" descr="Brush stroke spot"/>
          <p:cNvSpPr/>
          <p:nvPr/>
        </p:nvSpPr>
        <p:spPr>
          <a:xfrm>
            <a:off x="6205330" y="3958942"/>
            <a:ext cx="1124712" cy="112471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2246" r="-224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3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3" descr="Brush stroke spot"/>
          <p:cNvSpPr/>
          <p:nvPr/>
        </p:nvSpPr>
        <p:spPr>
          <a:xfrm>
            <a:off x="695325" y="2469056"/>
            <a:ext cx="1124712" cy="112471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2246" r="-224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43" descr="Brush stroke spot"/>
          <p:cNvSpPr/>
          <p:nvPr/>
        </p:nvSpPr>
        <p:spPr>
          <a:xfrm>
            <a:off x="695325" y="3964689"/>
            <a:ext cx="1124712" cy="1124712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2246" r="-224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5" name="Google Shape;375;p43" descr="Glass icon"/>
          <p:cNvSpPr>
            <a:spLocks noGrp="1"/>
          </p:cNvSpPr>
          <p:nvPr>
            <p:ph type="pic" idx="2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76" name="Google Shape;376;p43"/>
          <p:cNvSpPr/>
          <p:nvPr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7" name="Google Shape;377;p43" descr="Glass icon"/>
          <p:cNvSpPr>
            <a:spLocks noGrp="1"/>
          </p:cNvSpPr>
          <p:nvPr>
            <p:ph type="pic" idx="3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78" name="Google Shape;378;p43"/>
          <p:cNvSpPr/>
          <p:nvPr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9" name="Google Shape;379;p43" descr="Glass icon"/>
          <p:cNvSpPr>
            <a:spLocks noGrp="1"/>
          </p:cNvSpPr>
          <p:nvPr>
            <p:ph type="pic" idx="4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80" name="Google Shape;380;p43"/>
          <p:cNvSpPr/>
          <p:nvPr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1" name="Google Shape;381;p43" descr="Glass icon"/>
          <p:cNvSpPr>
            <a:spLocks noGrp="1"/>
          </p:cNvSpPr>
          <p:nvPr>
            <p:ph type="pic" idx="5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83" name="Google Shape;383;p43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4" name="Google Shape;384;p43"/>
          <p:cNvSpPr txBox="1">
            <a:spLocks noGrp="1"/>
          </p:cNvSpPr>
          <p:nvPr>
            <p:ph type="subTitle" idx="1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5" name="Google Shape;385;p43"/>
          <p:cNvSpPr txBox="1">
            <a:spLocks noGrp="1"/>
          </p:cNvSpPr>
          <p:nvPr>
            <p:ph type="body" idx="6"/>
          </p:nvPr>
        </p:nvSpPr>
        <p:spPr>
          <a:xfrm>
            <a:off x="1630819" y="2950465"/>
            <a:ext cx="3775075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body" idx="7"/>
          </p:nvPr>
        </p:nvSpPr>
        <p:spPr>
          <a:xfrm>
            <a:off x="1630819" y="2593413"/>
            <a:ext cx="3775075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43"/>
          <p:cNvSpPr txBox="1">
            <a:spLocks noGrp="1"/>
          </p:cNvSpPr>
          <p:nvPr>
            <p:ph type="body" idx="8"/>
          </p:nvPr>
        </p:nvSpPr>
        <p:spPr>
          <a:xfrm>
            <a:off x="1630819" y="4449344"/>
            <a:ext cx="3775075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body" idx="9"/>
          </p:nvPr>
        </p:nvSpPr>
        <p:spPr>
          <a:xfrm>
            <a:off x="1630819" y="4092292"/>
            <a:ext cx="3775075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43"/>
          <p:cNvSpPr txBox="1">
            <a:spLocks noGrp="1"/>
          </p:cNvSpPr>
          <p:nvPr>
            <p:ph type="body" idx="13"/>
          </p:nvPr>
        </p:nvSpPr>
        <p:spPr>
          <a:xfrm>
            <a:off x="7122858" y="2950465"/>
            <a:ext cx="3775075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body" idx="14"/>
          </p:nvPr>
        </p:nvSpPr>
        <p:spPr>
          <a:xfrm>
            <a:off x="7122858" y="2593413"/>
            <a:ext cx="3775075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43"/>
          <p:cNvSpPr txBox="1">
            <a:spLocks noGrp="1"/>
          </p:cNvSpPr>
          <p:nvPr>
            <p:ph type="body" idx="15"/>
          </p:nvPr>
        </p:nvSpPr>
        <p:spPr>
          <a:xfrm>
            <a:off x="7122858" y="4449344"/>
            <a:ext cx="3775075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43"/>
          <p:cNvSpPr txBox="1">
            <a:spLocks noGrp="1"/>
          </p:cNvSpPr>
          <p:nvPr>
            <p:ph type="body" idx="16"/>
          </p:nvPr>
        </p:nvSpPr>
        <p:spPr>
          <a:xfrm>
            <a:off x="7122858" y="4092292"/>
            <a:ext cx="3775075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43"/>
          <p:cNvSpPr>
            <a:spLocks noGrp="1"/>
          </p:cNvSpPr>
          <p:nvPr>
            <p:ph type="pic" idx="17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 descr="Glasses on table"/>
          <p:cNvSpPr/>
          <p:nvPr/>
        </p:nvSpPr>
        <p:spPr>
          <a:xfrm>
            <a:off x="0" y="758952"/>
            <a:ext cx="6190488" cy="609904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30" r="-2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6" name="Google Shape;396;p44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p44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4"/>
          <p:cNvSpPr txBox="1">
            <a:spLocks noGrp="1"/>
          </p:cNvSpPr>
          <p:nvPr>
            <p:ph type="title"/>
          </p:nvPr>
        </p:nvSpPr>
        <p:spPr>
          <a:xfrm>
            <a:off x="6570540" y="884136"/>
            <a:ext cx="4896000" cy="89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EB Garamond"/>
              <a:buNone/>
              <a:defRPr sz="55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9" name="Google Shape;399;p44"/>
          <p:cNvCxnSpPr/>
          <p:nvPr/>
        </p:nvCxnSpPr>
        <p:spPr>
          <a:xfrm>
            <a:off x="6565392" y="1729437"/>
            <a:ext cx="471830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p44" descr="Your logo"/>
          <p:cNvSpPr>
            <a:spLocks noGrp="1"/>
          </p:cNvSpPr>
          <p:nvPr>
            <p:ph type="pic" idx="2"/>
          </p:nvPr>
        </p:nvSpPr>
        <p:spPr>
          <a:xfrm>
            <a:off x="9709655" y="2449546"/>
            <a:ext cx="1646237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5700" rIns="468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6347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8D634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01" name="Google Shape;401;p44"/>
          <p:cNvSpPr txBox="1">
            <a:spLocks noGrp="1"/>
          </p:cNvSpPr>
          <p:nvPr>
            <p:ph type="body" idx="1"/>
          </p:nvPr>
        </p:nvSpPr>
        <p:spPr>
          <a:xfrm>
            <a:off x="6570540" y="3781118"/>
            <a:ext cx="4896000" cy="66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body" idx="3"/>
          </p:nvPr>
        </p:nvSpPr>
        <p:spPr>
          <a:xfrm>
            <a:off x="6570540" y="4362699"/>
            <a:ext cx="4896000" cy="26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44"/>
          <p:cNvSpPr txBox="1">
            <a:spLocks noGrp="1"/>
          </p:cNvSpPr>
          <p:nvPr>
            <p:ph type="body" idx="4"/>
          </p:nvPr>
        </p:nvSpPr>
        <p:spPr>
          <a:xfrm>
            <a:off x="6570540" y="4628102"/>
            <a:ext cx="4896000" cy="37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44"/>
          <p:cNvSpPr txBox="1">
            <a:spLocks noGrp="1"/>
          </p:cNvSpPr>
          <p:nvPr>
            <p:ph type="body" idx="5"/>
          </p:nvPr>
        </p:nvSpPr>
        <p:spPr>
          <a:xfrm>
            <a:off x="6570540" y="5040876"/>
            <a:ext cx="4896000" cy="25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5" name="Google Shape;405;p44"/>
          <p:cNvSpPr txBox="1">
            <a:spLocks noGrp="1"/>
          </p:cNvSpPr>
          <p:nvPr>
            <p:ph type="body" idx="6"/>
          </p:nvPr>
        </p:nvSpPr>
        <p:spPr>
          <a:xfrm>
            <a:off x="6570540" y="5293767"/>
            <a:ext cx="4896000" cy="56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 Cover Slide">
  <p:cSld name="Appendix Cover Slide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>
            <a:off x="0" y="0"/>
            <a:ext cx="12192000" cy="41696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26" b="-2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8" name="Google Shape;408;p45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/>
          </p:nvPr>
        </p:nvSpPr>
        <p:spPr>
          <a:xfrm>
            <a:off x="838206" y="4326233"/>
            <a:ext cx="10515600" cy="8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5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45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45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4" name="Google Shape;414;p45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415" name="Google Shape;415;p45"/>
          <p:cNvCxnSpPr/>
          <p:nvPr/>
        </p:nvCxnSpPr>
        <p:spPr>
          <a:xfrm>
            <a:off x="3738000" y="5090155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46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1" name="Google Shape;421;p46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2" name="Google Shape;422;p46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23" name="Google Shape;423;p46" descr="Brush stroke spot"/>
          <p:cNvSpPr/>
          <p:nvPr/>
        </p:nvSpPr>
        <p:spPr>
          <a:xfrm>
            <a:off x="548640" y="1733508"/>
            <a:ext cx="1874520" cy="17465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11" b="-41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4" name="Google Shape;424;p46"/>
          <p:cNvSpPr txBox="1">
            <a:spLocks noGrp="1"/>
          </p:cNvSpPr>
          <p:nvPr>
            <p:ph type="body" idx="1"/>
          </p:nvPr>
        </p:nvSpPr>
        <p:spPr>
          <a:xfrm>
            <a:off x="8906157" y="2871468"/>
            <a:ext cx="2560383" cy="33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5" name="Google Shape;425;p46"/>
          <p:cNvSpPr txBox="1">
            <a:spLocks noGrp="1"/>
          </p:cNvSpPr>
          <p:nvPr>
            <p:ph type="body" idx="3"/>
          </p:nvPr>
        </p:nvSpPr>
        <p:spPr>
          <a:xfrm>
            <a:off x="2395166" y="2025155"/>
            <a:ext cx="9071374" cy="87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6" name="Google Shape;426;p46"/>
          <p:cNvSpPr txBox="1">
            <a:spLocks noGrp="1"/>
          </p:cNvSpPr>
          <p:nvPr>
            <p:ph type="body" idx="4"/>
          </p:nvPr>
        </p:nvSpPr>
        <p:spPr>
          <a:xfrm>
            <a:off x="8906157" y="3152107"/>
            <a:ext cx="2560383" cy="33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1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27" name="Google Shape;427;p46"/>
          <p:cNvCxnSpPr/>
          <p:nvPr/>
        </p:nvCxnSpPr>
        <p:spPr>
          <a:xfrm>
            <a:off x="5602224" y="3383046"/>
            <a:ext cx="987552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46" descr="Brush stroke spot"/>
          <p:cNvSpPr/>
          <p:nvPr/>
        </p:nvSpPr>
        <p:spPr>
          <a:xfrm>
            <a:off x="548640" y="3681508"/>
            <a:ext cx="1874520" cy="17465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11" b="-41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9" name="Google Shape;429;p46"/>
          <p:cNvSpPr txBox="1">
            <a:spLocks noGrp="1"/>
          </p:cNvSpPr>
          <p:nvPr>
            <p:ph type="body" idx="5"/>
          </p:nvPr>
        </p:nvSpPr>
        <p:spPr>
          <a:xfrm>
            <a:off x="8906157" y="4819468"/>
            <a:ext cx="2560383" cy="33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0" name="Google Shape;430;p46"/>
          <p:cNvSpPr txBox="1">
            <a:spLocks noGrp="1"/>
          </p:cNvSpPr>
          <p:nvPr>
            <p:ph type="body" idx="6"/>
          </p:nvPr>
        </p:nvSpPr>
        <p:spPr>
          <a:xfrm>
            <a:off x="2395166" y="3973155"/>
            <a:ext cx="9071374" cy="87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1" name="Google Shape;431;p46"/>
          <p:cNvSpPr txBox="1">
            <a:spLocks noGrp="1"/>
          </p:cNvSpPr>
          <p:nvPr>
            <p:ph type="body" idx="7"/>
          </p:nvPr>
        </p:nvSpPr>
        <p:spPr>
          <a:xfrm>
            <a:off x="8906157" y="5100107"/>
            <a:ext cx="2560383" cy="33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0" i="1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2" name="Google Shape;432;p46"/>
          <p:cNvSpPr>
            <a:spLocks noGrp="1"/>
          </p:cNvSpPr>
          <p:nvPr>
            <p:ph type="pic" idx="8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33" name="Google Shape;433;p46"/>
          <p:cNvSpPr>
            <a:spLocks noGrp="1"/>
          </p:cNvSpPr>
          <p:nvPr>
            <p:ph type="pic" idx="9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noFill/>
          <a:ln w="12700" cap="flat" cmpd="sng">
            <a:solidFill>
              <a:srgbClr val="8D63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ext Content">
  <p:cSld name="Two text Content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47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47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47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9" name="Google Shape;439;p47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0" name="Google Shape;440;p47"/>
          <p:cNvSpPr txBox="1">
            <a:spLocks noGrp="1"/>
          </p:cNvSpPr>
          <p:nvPr>
            <p:ph type="subTitle" idx="1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1" name="Google Shape;441;p47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42" name="Google Shape;442;p47"/>
          <p:cNvSpPr txBox="1">
            <a:spLocks noGrp="1"/>
          </p:cNvSpPr>
          <p:nvPr>
            <p:ph type="body" idx="3"/>
          </p:nvPr>
        </p:nvSpPr>
        <p:spPr>
          <a:xfrm>
            <a:off x="838200" y="2521618"/>
            <a:ext cx="4891812" cy="29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 i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4"/>
          </p:nvPr>
        </p:nvSpPr>
        <p:spPr>
          <a:xfrm>
            <a:off x="6574728" y="2514760"/>
            <a:ext cx="4891812" cy="293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D0000"/>
              </a:buClr>
              <a:buSzPts val="1600"/>
              <a:buChar char="•"/>
              <a:defRPr sz="1600" i="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600"/>
              <a:buChar char="•"/>
              <a:defRPr sz="1600" i="0"/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600"/>
              <a:buChar char="•"/>
              <a:defRPr sz="1600" i="0"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600"/>
              <a:buChar char="•"/>
              <a:defRPr sz="1600" i="0"/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0000"/>
              </a:buClr>
              <a:buSzPts val="1600"/>
              <a:buChar char="•"/>
              <a:defRPr sz="1600" i="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 descr="Glasses on table"/>
          <p:cNvSpPr/>
          <p:nvPr/>
        </p:nvSpPr>
        <p:spPr>
          <a:xfrm>
            <a:off x="5199825" y="0"/>
            <a:ext cx="6992175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416" b="-41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6" name="Google Shape;446;p48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68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7" name="Google Shape;447;p48"/>
          <p:cNvSpPr txBox="1">
            <a:spLocks noGrp="1"/>
          </p:cNvSpPr>
          <p:nvPr>
            <p:ph type="ctrTitle"/>
          </p:nvPr>
        </p:nvSpPr>
        <p:spPr>
          <a:xfrm>
            <a:off x="816924" y="3482526"/>
            <a:ext cx="6238970" cy="196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EB Garamond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48"/>
          <p:cNvSpPr txBox="1"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 i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48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51" name="Google Shape;451;p48"/>
          <p:cNvCxnSpPr/>
          <p:nvPr/>
        </p:nvCxnSpPr>
        <p:spPr>
          <a:xfrm>
            <a:off x="959490" y="5453416"/>
            <a:ext cx="432511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"/>
          <p:cNvSpPr/>
          <p:nvPr/>
        </p:nvSpPr>
        <p:spPr>
          <a:xfrm>
            <a:off x="0" y="0"/>
            <a:ext cx="12192000" cy="41696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26" b="-2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5" name="Google Shape;455;p49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6" name="Google Shape;456;p49"/>
          <p:cNvSpPr txBox="1">
            <a:spLocks noGrp="1"/>
          </p:cNvSpPr>
          <p:nvPr>
            <p:ph type="title"/>
          </p:nvPr>
        </p:nvSpPr>
        <p:spPr>
          <a:xfrm>
            <a:off x="838206" y="4059533"/>
            <a:ext cx="10515600" cy="8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9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49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1" name="Google Shape;461;p49"/>
          <p:cNvCxnSpPr/>
          <p:nvPr/>
        </p:nvCxnSpPr>
        <p:spPr>
          <a:xfrm>
            <a:off x="3738000" y="4823455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2" name="Google Shape;462;p49"/>
          <p:cNvSpPr txBox="1">
            <a:spLocks noGrp="1"/>
          </p:cNvSpPr>
          <p:nvPr>
            <p:ph type="body" idx="1"/>
          </p:nvPr>
        </p:nvSpPr>
        <p:spPr>
          <a:xfrm>
            <a:off x="838200" y="4901618"/>
            <a:ext cx="10509250" cy="51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50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50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5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 descr="Restaurant interior"/>
          <p:cNvSpPr/>
          <p:nvPr/>
        </p:nvSpPr>
        <p:spPr>
          <a:xfrm>
            <a:off x="4721352" y="0"/>
            <a:ext cx="7470648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24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831850" y="928041"/>
            <a:ext cx="4251138" cy="135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2000"/>
              <a:buNone/>
              <a:defRPr sz="2000">
                <a:solidFill>
                  <a:srgbClr val="BB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800"/>
              <a:buNone/>
              <a:defRPr sz="1800">
                <a:solidFill>
                  <a:srgbClr val="BB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B8888"/>
              </a:buClr>
              <a:buSzPts val="1600"/>
              <a:buNone/>
              <a:defRPr sz="1600">
                <a:solidFill>
                  <a:srgbClr val="BB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4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" name="Google Shape;44;p24"/>
          <p:cNvCxnSpPr/>
          <p:nvPr/>
        </p:nvCxnSpPr>
        <p:spPr>
          <a:xfrm>
            <a:off x="943135" y="2330475"/>
            <a:ext cx="356616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24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51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51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1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15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5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15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52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52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52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5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2" name="Google Shape;482;p5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47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3" name="Google Shape;483;p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4" name="Google Shape;484;p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47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53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53" descr="Brush stroke spot"/>
          <p:cNvSpPr/>
          <p:nvPr/>
        </p:nvSpPr>
        <p:spPr>
          <a:xfrm>
            <a:off x="2534412" y="1091422"/>
            <a:ext cx="7123176" cy="51755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1257" r="-125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</p:txBody>
      </p:sp>
      <p:sp>
        <p:nvSpPr>
          <p:cNvPr id="490" name="Google Shape;490;p5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2" name="Google Shape;492;p53"/>
          <p:cNvSpPr txBox="1">
            <a:spLocks noGrp="1"/>
          </p:cNvSpPr>
          <p:nvPr>
            <p:ph type="body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54" descr="Brush stroke spot"/>
          <p:cNvSpPr/>
          <p:nvPr/>
        </p:nvSpPr>
        <p:spPr>
          <a:xfrm>
            <a:off x="2534412" y="1091422"/>
            <a:ext cx="7123176" cy="517550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l="-1257" r="-125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</p:txBody>
      </p:sp>
      <p:sp>
        <p:nvSpPr>
          <p:cNvPr id="498" name="Google Shape;498;p54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0" name="Google Shape;500;p5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5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55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55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56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56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1486694" y="2246313"/>
            <a:ext cx="9218612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57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57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Image">
  <p:cSld name="Title, Content, and Imag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 descr="Young smiling woman with mobile phone"/>
          <p:cNvSpPr/>
          <p:nvPr/>
        </p:nvSpPr>
        <p:spPr>
          <a:xfrm>
            <a:off x="7373112" y="493776"/>
            <a:ext cx="4818888" cy="636422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19" r="-1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25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907362" y="800100"/>
            <a:ext cx="5386748" cy="122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5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5" name="Google Shape;55;p25"/>
          <p:cNvCxnSpPr/>
          <p:nvPr/>
        </p:nvCxnSpPr>
        <p:spPr>
          <a:xfrm>
            <a:off x="1020765" y="2093311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684282" y="2212179"/>
            <a:ext cx="5533990" cy="299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Char char="•"/>
              <a:defRPr sz="2100" i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None/>
              <a:defRPr sz="2100" i="0"/>
            </a:lvl2pPr>
            <a:lvl3pPr marL="1371600" lvl="2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3pPr>
            <a:lvl4pPr marL="1828800" lvl="3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4pPr>
            <a:lvl5pPr marL="2286000" lvl="4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1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omputer Image">
  <p:cSld name="Text and Computer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 descr="Brush stroke spot"/>
          <p:cNvSpPr/>
          <p:nvPr/>
        </p:nvSpPr>
        <p:spPr>
          <a:xfrm>
            <a:off x="2328672" y="690372"/>
            <a:ext cx="7534656" cy="5477256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</p:txBody>
      </p:sp>
      <p:sp>
        <p:nvSpPr>
          <p:cNvPr id="59" name="Google Shape;59;p26"/>
          <p:cNvSpPr/>
          <p:nvPr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26"/>
          <p:cNvSpPr/>
          <p:nvPr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26" descr="Computer monitor"/>
          <p:cNvSpPr/>
          <p:nvPr/>
        </p:nvSpPr>
        <p:spPr>
          <a:xfrm>
            <a:off x="3622548" y="1349070"/>
            <a:ext cx="4946904" cy="49469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8332" b="8332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/>
          </a:p>
        </p:txBody>
      </p:sp>
      <p:sp>
        <p:nvSpPr>
          <p:cNvPr id="62" name="Google Shape;62;p26"/>
          <p:cNvSpPr>
            <a:spLocks noGrp="1"/>
          </p:cNvSpPr>
          <p:nvPr>
            <p:ph type="pic" idx="2"/>
          </p:nvPr>
        </p:nvSpPr>
        <p:spPr>
          <a:xfrm>
            <a:off x="3804600" y="1954810"/>
            <a:ext cx="4582800" cy="2844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6" descr="Glass icon"/>
          <p:cNvSpPr>
            <a:spLocks noGrp="1"/>
          </p:cNvSpPr>
          <p:nvPr>
            <p:ph type="pic" idx="3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8" name="Google Shape;68;p26" descr="Glass icon"/>
          <p:cNvSpPr>
            <a:spLocks noGrp="1"/>
          </p:cNvSpPr>
          <p:nvPr>
            <p:ph type="pic" idx="4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69" name="Google Shape;69;p26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846771" y="3406743"/>
            <a:ext cx="2217507" cy="167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5"/>
          </p:nvPr>
        </p:nvSpPr>
        <p:spPr>
          <a:xfrm>
            <a:off x="846771" y="2996616"/>
            <a:ext cx="2217507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6"/>
          </p:nvPr>
        </p:nvSpPr>
        <p:spPr>
          <a:xfrm>
            <a:off x="9112624" y="3406743"/>
            <a:ext cx="2297013" cy="167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7"/>
          </p:nvPr>
        </p:nvSpPr>
        <p:spPr>
          <a:xfrm>
            <a:off x="9112624" y="2996616"/>
            <a:ext cx="2297013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>
            <a:spLocks noGrp="1"/>
          </p:cNvSpPr>
          <p:nvPr>
            <p:ph type="pic" idx="8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/>
          <p:nvPr/>
        </p:nvSpPr>
        <p:spPr>
          <a:xfrm>
            <a:off x="0" y="0"/>
            <a:ext cx="12192000" cy="41696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26" b="-2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27" descr="Brush stroke mask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" r="-2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838206" y="4059533"/>
            <a:ext cx="10515600" cy="8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7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27"/>
          <p:cNvSpPr>
            <a:spLocks noGrp="1"/>
          </p:cNvSpPr>
          <p:nvPr>
            <p:ph type="pic" idx="2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84" name="Google Shape;84;p27"/>
          <p:cNvCxnSpPr/>
          <p:nvPr/>
        </p:nvCxnSpPr>
        <p:spPr>
          <a:xfrm>
            <a:off x="3738000" y="4823455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27"/>
          <p:cNvSpPr txBox="1">
            <a:spLocks noGrp="1"/>
          </p:cNvSpPr>
          <p:nvPr>
            <p:ph type="subTitle" idx="1"/>
          </p:nvPr>
        </p:nvSpPr>
        <p:spPr>
          <a:xfrm>
            <a:off x="838200" y="4901618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838206" y="757392"/>
            <a:ext cx="10515600" cy="7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838200" y="2998971"/>
            <a:ext cx="3312000" cy="25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440000" y="2998971"/>
            <a:ext cx="3312000" cy="25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3" name="Google Shape;93;p28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8"/>
          <p:cNvSpPr txBox="1">
            <a:spLocks noGrp="1"/>
          </p:cNvSpPr>
          <p:nvPr>
            <p:ph type="subTitle" idx="3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4"/>
          </p:nvPr>
        </p:nvSpPr>
        <p:spPr>
          <a:xfrm>
            <a:off x="838200" y="2593413"/>
            <a:ext cx="331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5"/>
          </p:nvPr>
        </p:nvSpPr>
        <p:spPr>
          <a:xfrm>
            <a:off x="8041800" y="2998971"/>
            <a:ext cx="3312000" cy="25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6"/>
          </p:nvPr>
        </p:nvSpPr>
        <p:spPr>
          <a:xfrm>
            <a:off x="4440000" y="2593413"/>
            <a:ext cx="331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7"/>
          </p:nvPr>
        </p:nvSpPr>
        <p:spPr>
          <a:xfrm>
            <a:off x="8041800" y="2593413"/>
            <a:ext cx="331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>
            <a:spLocks noGrp="1"/>
          </p:cNvSpPr>
          <p:nvPr>
            <p:ph type="pic" idx="8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 descr="Brush stroke spot"/>
          <p:cNvSpPr/>
          <p:nvPr/>
        </p:nvSpPr>
        <p:spPr>
          <a:xfrm>
            <a:off x="442270" y="2313405"/>
            <a:ext cx="3675888" cy="179222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22678" b="-2268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29" descr="Brush stroke spot"/>
          <p:cNvSpPr/>
          <p:nvPr/>
        </p:nvSpPr>
        <p:spPr>
          <a:xfrm>
            <a:off x="5747630" y="2309233"/>
            <a:ext cx="3675888" cy="1792224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22678" b="-2268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29"/>
          <p:cNvSpPr txBox="1">
            <a:spLocks noGrp="1"/>
          </p:cNvSpPr>
          <p:nvPr>
            <p:ph type="body" idx="1"/>
          </p:nvPr>
        </p:nvSpPr>
        <p:spPr>
          <a:xfrm>
            <a:off x="1046452" y="3642055"/>
            <a:ext cx="4787999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29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29"/>
          <p:cNvSpPr txBox="1">
            <a:spLocks noGrp="1"/>
          </p:cNvSpPr>
          <p:nvPr>
            <p:ph type="subTitle" idx="2"/>
          </p:nvPr>
        </p:nvSpPr>
        <p:spPr>
          <a:xfrm>
            <a:off x="838200" y="1632332"/>
            <a:ext cx="10515600" cy="52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3"/>
          </p:nvPr>
        </p:nvSpPr>
        <p:spPr>
          <a:xfrm>
            <a:off x="1046452" y="4054527"/>
            <a:ext cx="4788000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>
            <a:spLocks noGrp="1"/>
          </p:cNvSpPr>
          <p:nvPr>
            <p:ph type="pic" idx="4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5"/>
          </p:nvPr>
        </p:nvSpPr>
        <p:spPr>
          <a:xfrm>
            <a:off x="963322" y="2599849"/>
            <a:ext cx="4871129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 b="1" i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6"/>
          </p:nvPr>
        </p:nvSpPr>
        <p:spPr>
          <a:xfrm>
            <a:off x="6464798" y="3642350"/>
            <a:ext cx="4787999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7"/>
          </p:nvPr>
        </p:nvSpPr>
        <p:spPr>
          <a:xfrm>
            <a:off x="6464798" y="4054822"/>
            <a:ext cx="4788000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8"/>
          </p:nvPr>
        </p:nvSpPr>
        <p:spPr>
          <a:xfrm>
            <a:off x="6381668" y="2600144"/>
            <a:ext cx="4871129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 b="1" i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Circles">
  <p:cSld name="Number Circle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 descr="Brush stroke spot"/>
          <p:cNvSpPr/>
          <p:nvPr/>
        </p:nvSpPr>
        <p:spPr>
          <a:xfrm>
            <a:off x="649833" y="2266060"/>
            <a:ext cx="10597896" cy="2011680"/>
          </a:xfrm>
          <a:prstGeom prst="rect">
            <a:avLst/>
          </a:prstGeom>
          <a:blipFill rotWithShape="1">
            <a:blip r:embed="rId2">
              <a:alphaModFix amt="35000"/>
            </a:blip>
            <a:stretch>
              <a:fillRect t="-434" b="-4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1"/>
          </p:nvPr>
        </p:nvSpPr>
        <p:spPr>
          <a:xfrm>
            <a:off x="1508836" y="4448204"/>
            <a:ext cx="313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30"/>
          <p:cNvCxnSpPr/>
          <p:nvPr/>
        </p:nvCxnSpPr>
        <p:spPr>
          <a:xfrm>
            <a:off x="3738000" y="1554169"/>
            <a:ext cx="471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30"/>
          <p:cNvSpPr txBox="1">
            <a:spLocks noGrp="1"/>
          </p:cNvSpPr>
          <p:nvPr>
            <p:ph type="body" idx="2"/>
          </p:nvPr>
        </p:nvSpPr>
        <p:spPr>
          <a:xfrm>
            <a:off x="1508836" y="4860676"/>
            <a:ext cx="3132000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>
            <a:spLocks noGrp="1"/>
          </p:cNvSpPr>
          <p:nvPr>
            <p:ph type="pic" idx="3"/>
          </p:nvPr>
        </p:nvSpPr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4"/>
          </p:nvPr>
        </p:nvSpPr>
        <p:spPr>
          <a:xfrm>
            <a:off x="4716343" y="4448499"/>
            <a:ext cx="313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5"/>
          </p:nvPr>
        </p:nvSpPr>
        <p:spPr>
          <a:xfrm>
            <a:off x="4716343" y="4860971"/>
            <a:ext cx="3132000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/>
          <p:nvPr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 w="12700" cap="flat" cmpd="sng">
            <a:solidFill>
              <a:srgbClr val="8D63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6"/>
          </p:nvPr>
        </p:nvSpPr>
        <p:spPr>
          <a:xfrm>
            <a:off x="8032507" y="4448204"/>
            <a:ext cx="3132000" cy="3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7"/>
          </p:nvPr>
        </p:nvSpPr>
        <p:spPr>
          <a:xfrm>
            <a:off x="8032507" y="4860676"/>
            <a:ext cx="3132000" cy="83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8"/>
          </p:nvPr>
        </p:nvSpPr>
        <p:spPr>
          <a:xfrm>
            <a:off x="2203729" y="2550122"/>
            <a:ext cx="1734798" cy="61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9"/>
          </p:nvPr>
        </p:nvSpPr>
        <p:spPr>
          <a:xfrm>
            <a:off x="2203729" y="3175537"/>
            <a:ext cx="1734798" cy="4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3"/>
          </p:nvPr>
        </p:nvSpPr>
        <p:spPr>
          <a:xfrm>
            <a:off x="5429868" y="2755270"/>
            <a:ext cx="1734798" cy="61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14"/>
          </p:nvPr>
        </p:nvSpPr>
        <p:spPr>
          <a:xfrm>
            <a:off x="5429868" y="3346179"/>
            <a:ext cx="1734798" cy="4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15"/>
          </p:nvPr>
        </p:nvSpPr>
        <p:spPr>
          <a:xfrm>
            <a:off x="8830050" y="3060231"/>
            <a:ext cx="1529901" cy="47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 i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body" idx="16"/>
          </p:nvPr>
        </p:nvSpPr>
        <p:spPr>
          <a:xfrm>
            <a:off x="8830050" y="3580049"/>
            <a:ext cx="1529901" cy="4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  <a:defRPr sz="36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2867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>
          <p15:clr>
            <a:srgbClr val="F26B43"/>
          </p15:clr>
        </p15:guide>
        <p15:guide id="2" pos="7174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"/>
          <p:cNvSpPr txBox="1"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F0000"/>
              </a:buClr>
              <a:buSzPts val="5500"/>
              <a:buFont typeface="EB Garamond"/>
              <a:buNone/>
            </a:pPr>
            <a:r>
              <a:rPr lang="en-US">
                <a:solidFill>
                  <a:srgbClr val="BF0000"/>
                </a:solidFill>
              </a:rPr>
              <a:t>The YelProject</a:t>
            </a:r>
            <a:endParaRPr sz="5500">
              <a:solidFill>
                <a:srgbClr val="BF0000"/>
              </a:solidFill>
            </a:endParaRPr>
          </a:p>
        </p:txBody>
      </p:sp>
      <p:sp>
        <p:nvSpPr>
          <p:cNvPr id="522" name="Google Shape;522;p1"/>
          <p:cNvSpPr txBox="1">
            <a:spLocks noGrp="1"/>
          </p:cNvSpPr>
          <p:nvPr>
            <p:ph type="subTitle" idx="1"/>
          </p:nvPr>
        </p:nvSpPr>
        <p:spPr>
          <a:xfrm>
            <a:off x="816924" y="5647253"/>
            <a:ext cx="6238970" cy="50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0000"/>
              </a:buClr>
              <a:buSzPts val="1800"/>
              <a:buNone/>
            </a:pPr>
            <a:r>
              <a:rPr lang="en-US" sz="1800" b="1" i="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The Data Science and Visualization Boot Camp</a:t>
            </a:r>
            <a:endParaRPr sz="1800">
              <a:solidFill>
                <a:srgbClr val="BF0000"/>
              </a:solidFill>
            </a:endParaRPr>
          </a:p>
        </p:txBody>
      </p:sp>
      <p:pic>
        <p:nvPicPr>
          <p:cNvPr id="523" name="Google Shape;52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414" y="998191"/>
            <a:ext cx="2623608" cy="1590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414" y="940304"/>
            <a:ext cx="2713507" cy="16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"/>
          <p:cNvSpPr txBox="1">
            <a:spLocks noGrp="1"/>
          </p:cNvSpPr>
          <p:nvPr>
            <p:ph type="ctrTitle"/>
          </p:nvPr>
        </p:nvSpPr>
        <p:spPr>
          <a:xfrm>
            <a:off x="3800103" y="1704623"/>
            <a:ext cx="4772417" cy="75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B Garamond"/>
              <a:buNone/>
            </a:pPr>
            <a:r>
              <a:rPr lang="en-US" sz="4000"/>
              <a:t>YelProject Team</a:t>
            </a:r>
            <a:endParaRPr/>
          </a:p>
        </p:txBody>
      </p:sp>
      <p:sp>
        <p:nvSpPr>
          <p:cNvPr id="531" name="Google Shape;531;p2"/>
          <p:cNvSpPr txBox="1">
            <a:spLocks noGrp="1"/>
          </p:cNvSpPr>
          <p:nvPr>
            <p:ph type="subTitle" idx="1"/>
          </p:nvPr>
        </p:nvSpPr>
        <p:spPr>
          <a:xfrm>
            <a:off x="3529263" y="2699960"/>
            <a:ext cx="5133473" cy="171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Jordan Solorio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Greg Maginn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Nishika Abeytunge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Spencer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/>
          </a:p>
        </p:txBody>
      </p:sp>
      <p:sp>
        <p:nvSpPr>
          <p:cNvPr id="532" name="Google Shape;532;p2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33" name="Google Shape;5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7244" y="4565385"/>
            <a:ext cx="745067" cy="4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"/>
          <p:cNvSpPr txBox="1">
            <a:spLocks noGrp="1"/>
          </p:cNvSpPr>
          <p:nvPr>
            <p:ph type="title"/>
          </p:nvPr>
        </p:nvSpPr>
        <p:spPr>
          <a:xfrm>
            <a:off x="831850" y="928041"/>
            <a:ext cx="4251138" cy="135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Our Theme</a:t>
            </a:r>
            <a:endParaRPr/>
          </a:p>
        </p:txBody>
      </p:sp>
      <p:sp>
        <p:nvSpPr>
          <p:cNvPr id="540" name="Google Shape;540;p3"/>
          <p:cNvSpPr txBox="1"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-US"/>
              <a:t>What factors influences on restaurant ratings (Kaggle dataset).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-US"/>
              <a:t>Create a Flask Dashboard that will respond to user interactions</a:t>
            </a:r>
            <a:endParaRPr/>
          </a:p>
          <a:p>
            <a:pPr marL="342900" lvl="0" indent="-209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541" name="Google Shape;541;p3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0</a:t>
            </a:r>
            <a:fld id="{00000000-1234-1234-1234-123412341234}" type="slidenum">
              <a:rPr lang="en-US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542" name="Google Shape;54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74" y="5719268"/>
            <a:ext cx="902039" cy="54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"/>
          <p:cNvSpPr txBox="1">
            <a:spLocks noGrp="1"/>
          </p:cNvSpPr>
          <p:nvPr>
            <p:ph type="title"/>
          </p:nvPr>
        </p:nvSpPr>
        <p:spPr>
          <a:xfrm>
            <a:off x="907362" y="800100"/>
            <a:ext cx="5386748" cy="122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Coding Approach</a:t>
            </a:r>
            <a:endParaRPr/>
          </a:p>
        </p:txBody>
      </p:sp>
      <p:sp>
        <p:nvSpPr>
          <p:cNvPr id="549" name="Google Shape;549;p4"/>
          <p:cNvSpPr txBox="1">
            <a:spLocks noGrp="1"/>
          </p:cNvSpPr>
          <p:nvPr>
            <p:ph type="body" idx="1"/>
          </p:nvPr>
        </p:nvSpPr>
        <p:spPr>
          <a:xfrm>
            <a:off x="684282" y="2212179"/>
            <a:ext cx="5533990" cy="299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04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0000"/>
              </a:buClr>
              <a:buSzPts val="2100"/>
              <a:buChar char="•"/>
            </a:pPr>
            <a:r>
              <a:rPr lang="en-US"/>
              <a:t>Clean up the data using Python/Jupyter Notebook , JS, HTML, Matplotlib</a:t>
            </a:r>
            <a:endParaRPr/>
          </a:p>
          <a:p>
            <a:pPr marL="2304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Char char="•"/>
            </a:pPr>
            <a:r>
              <a:rPr lang="en-US"/>
              <a:t>MongoDB, Flack app</a:t>
            </a:r>
            <a:endParaRPr/>
          </a:p>
          <a:p>
            <a:pPr marL="2304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Char char="•"/>
            </a:pPr>
            <a:r>
              <a:rPr lang="en-US"/>
              <a:t>D3 and Leaflet</a:t>
            </a:r>
            <a:endParaRPr/>
          </a:p>
        </p:txBody>
      </p:sp>
      <p:sp>
        <p:nvSpPr>
          <p:cNvPr id="550" name="Google Shape;550;p4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551" name="Google Shape;5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9" y="5427313"/>
            <a:ext cx="902286" cy="54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6216631" y="1030515"/>
            <a:ext cx="5292000" cy="8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Data Mugging Techniques</a:t>
            </a:r>
            <a:endParaRPr/>
          </a:p>
        </p:txBody>
      </p:sp>
      <p:sp>
        <p:nvSpPr>
          <p:cNvPr id="558" name="Google Shape;558;p19"/>
          <p:cNvSpPr txBox="1">
            <a:spLocks noGrp="1"/>
          </p:cNvSpPr>
          <p:nvPr>
            <p:ph type="body" idx="1"/>
          </p:nvPr>
        </p:nvSpPr>
        <p:spPr>
          <a:xfrm>
            <a:off x="5985361" y="2114730"/>
            <a:ext cx="5533990" cy="299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0399" lvl="0" indent="-2386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0000"/>
              </a:buClr>
              <a:buSzPts val="2100"/>
              <a:buFont typeface="Arial"/>
              <a:buChar char="•"/>
            </a:pPr>
            <a:r>
              <a:rPr lang="en-US"/>
              <a:t>CSV data imported into Jupyter notebook for analysing</a:t>
            </a:r>
            <a:endParaRPr/>
          </a:p>
          <a:p>
            <a:pPr marL="2303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30399" lvl="0" indent="-2386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Cleaned data moved to MongoDB database</a:t>
            </a:r>
            <a:endParaRPr/>
          </a:p>
          <a:p>
            <a:pPr marL="2303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30400" lvl="0" indent="-23863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Font typeface="Arial"/>
              <a:buChar char="•"/>
            </a:pPr>
            <a:r>
              <a:rPr lang="en-US"/>
              <a:t>Jasonified the data to pull in to webpage</a:t>
            </a:r>
            <a:endParaRPr/>
          </a:p>
          <a:p>
            <a:pPr marL="230400" lvl="0" indent="-10528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D0000"/>
              </a:buClr>
              <a:buSzPts val="2100"/>
              <a:buFont typeface="Arial"/>
              <a:buNone/>
            </a:pPr>
            <a:endParaRPr/>
          </a:p>
        </p:txBody>
      </p:sp>
      <p:sp>
        <p:nvSpPr>
          <p:cNvPr id="559" name="Google Shape;559;p19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60" name="Google Shape;56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379" y="5427313"/>
            <a:ext cx="902286" cy="54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"/>
          <p:cNvSpPr txBox="1">
            <a:spLocks noGrp="1"/>
          </p:cNvSpPr>
          <p:nvPr>
            <p:ph type="title"/>
          </p:nvPr>
        </p:nvSpPr>
        <p:spPr>
          <a:xfrm>
            <a:off x="3150750" y="301875"/>
            <a:ext cx="5715300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>
                <a:solidFill>
                  <a:schemeClr val="lt1"/>
                </a:solidFill>
              </a:rPr>
              <a:t>Average restaurant rating &amp; Number of restaurant reviews by City name.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7" name="Google Shape;567;p6"/>
          <p:cNvSpPr txBox="1">
            <a:spLocks noGrp="1"/>
          </p:cNvSpPr>
          <p:nvPr>
            <p:ph type="subTitle" idx="1"/>
          </p:nvPr>
        </p:nvSpPr>
        <p:spPr>
          <a:xfrm>
            <a:off x="838200" y="4901625"/>
            <a:ext cx="105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Your Subtitle Here</a:t>
            </a:r>
            <a:endParaRPr/>
          </a:p>
        </p:txBody>
      </p:sp>
      <p:pic>
        <p:nvPicPr>
          <p:cNvPr id="568" name="Google Shape;568;p6" descr="Company logo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51" b="661"/>
          <a:stretch/>
        </p:blipFill>
        <p:spPr>
          <a:xfrm>
            <a:off x="943519" y="5736021"/>
            <a:ext cx="8244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570" name="Google Shape;57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835675"/>
            <a:ext cx="4461926" cy="30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0270" y="3760225"/>
            <a:ext cx="4561731" cy="30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"/>
          <p:cNvSpPr txBox="1">
            <a:spLocks noGrp="1"/>
          </p:cNvSpPr>
          <p:nvPr>
            <p:ph type="title"/>
          </p:nvPr>
        </p:nvSpPr>
        <p:spPr>
          <a:xfrm>
            <a:off x="3359700" y="122625"/>
            <a:ext cx="53538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Average price range by city &amp; Average Rating by city</a:t>
            </a:r>
            <a:endParaRPr/>
          </a:p>
        </p:txBody>
      </p:sp>
      <p:sp>
        <p:nvSpPr>
          <p:cNvPr id="578" name="Google Shape;578;p7"/>
          <p:cNvSpPr txBox="1">
            <a:spLocks noGrp="1"/>
          </p:cNvSpPr>
          <p:nvPr>
            <p:ph type="subTitle" idx="3"/>
          </p:nvPr>
        </p:nvSpPr>
        <p:spPr>
          <a:xfrm>
            <a:off x="820075" y="5758675"/>
            <a:ext cx="59700" cy="1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Your Subtitle Here</a:t>
            </a:r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body" idx="4"/>
          </p:nvPr>
        </p:nvSpPr>
        <p:spPr>
          <a:xfrm rot="10800000">
            <a:off x="2043775" y="4891175"/>
            <a:ext cx="20220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1 Title</a:t>
            </a:r>
            <a:endParaRPr/>
          </a:p>
        </p:txBody>
      </p:sp>
      <p:sp>
        <p:nvSpPr>
          <p:cNvPr id="580" name="Google Shape;580;p7"/>
          <p:cNvSpPr txBox="1">
            <a:spLocks noGrp="1"/>
          </p:cNvSpPr>
          <p:nvPr>
            <p:ph type="body" idx="1"/>
          </p:nvPr>
        </p:nvSpPr>
        <p:spPr>
          <a:xfrm>
            <a:off x="838200" y="5405271"/>
            <a:ext cx="59700" cy="1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</p:txBody>
      </p:sp>
      <p:sp>
        <p:nvSpPr>
          <p:cNvPr id="581" name="Google Shape;581;p7"/>
          <p:cNvSpPr txBox="1">
            <a:spLocks noGrp="1"/>
          </p:cNvSpPr>
          <p:nvPr>
            <p:ph type="body" idx="6"/>
          </p:nvPr>
        </p:nvSpPr>
        <p:spPr>
          <a:xfrm rot="10800000" flipH="1">
            <a:off x="1962125" y="5466584"/>
            <a:ext cx="474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82" name="Google Shape;582;p7"/>
          <p:cNvSpPr txBox="1">
            <a:spLocks noGrp="1"/>
          </p:cNvSpPr>
          <p:nvPr>
            <p:ph type="body" idx="2"/>
          </p:nvPr>
        </p:nvSpPr>
        <p:spPr>
          <a:xfrm>
            <a:off x="4440000" y="5405274"/>
            <a:ext cx="59700" cy="1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/>
          </a:p>
        </p:txBody>
      </p:sp>
      <p:sp>
        <p:nvSpPr>
          <p:cNvPr id="583" name="Google Shape;583;p7"/>
          <p:cNvSpPr txBox="1">
            <a:spLocks noGrp="1"/>
          </p:cNvSpPr>
          <p:nvPr>
            <p:ph type="body" idx="7"/>
          </p:nvPr>
        </p:nvSpPr>
        <p:spPr>
          <a:xfrm>
            <a:off x="8041800" y="2593413"/>
            <a:ext cx="3312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3 Title</a:t>
            </a:r>
            <a:endParaRPr/>
          </a:p>
        </p:txBody>
      </p:sp>
      <p:sp>
        <p:nvSpPr>
          <p:cNvPr id="584" name="Google Shape;584;p7"/>
          <p:cNvSpPr txBox="1">
            <a:spLocks noGrp="1"/>
          </p:cNvSpPr>
          <p:nvPr>
            <p:ph type="body" idx="5"/>
          </p:nvPr>
        </p:nvSpPr>
        <p:spPr>
          <a:xfrm>
            <a:off x="8041800" y="2998971"/>
            <a:ext cx="3312000" cy="25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  <a:endParaRPr/>
          </a:p>
        </p:txBody>
      </p:sp>
      <p:pic>
        <p:nvPicPr>
          <p:cNvPr id="585" name="Google Shape;585;p7" descr="Company logo"/>
          <p:cNvPicPr preferRelativeResize="0">
            <a:picLocks noGrp="1"/>
          </p:cNvPicPr>
          <p:nvPr>
            <p:ph type="pic" idx="8"/>
          </p:nvPr>
        </p:nvPicPr>
        <p:blipFill rotWithShape="1">
          <a:blip r:embed="rId3">
            <a:alphaModFix/>
          </a:blip>
          <a:srcRect t="651" b="661"/>
          <a:stretch/>
        </p:blipFill>
        <p:spPr>
          <a:xfrm>
            <a:off x="943520" y="5736022"/>
            <a:ext cx="175800" cy="1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87" name="Google Shape;58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00" y="2443800"/>
            <a:ext cx="5435750" cy="35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00" y="2443800"/>
            <a:ext cx="5353925" cy="35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Price range and Rating by city</a:t>
            </a:r>
            <a:endParaRPr/>
          </a:p>
        </p:txBody>
      </p:sp>
      <p:sp>
        <p:nvSpPr>
          <p:cNvPr id="595" name="Google Shape;595;p8"/>
          <p:cNvSpPr txBox="1">
            <a:spLocks noGrp="1"/>
          </p:cNvSpPr>
          <p:nvPr>
            <p:ph type="body" idx="8"/>
          </p:nvPr>
        </p:nvSpPr>
        <p:spPr>
          <a:xfrm>
            <a:off x="6381668" y="2600144"/>
            <a:ext cx="48711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</a:pPr>
            <a:r>
              <a:rPr lang="en-US"/>
              <a:t>16 780</a:t>
            </a:r>
            <a:endParaRPr/>
          </a:p>
        </p:txBody>
      </p:sp>
      <p:sp>
        <p:nvSpPr>
          <p:cNvPr id="596" name="Google Shape;596;p8"/>
          <p:cNvSpPr txBox="1">
            <a:spLocks noGrp="1"/>
          </p:cNvSpPr>
          <p:nvPr>
            <p:ph type="body" idx="6"/>
          </p:nvPr>
        </p:nvSpPr>
        <p:spPr>
          <a:xfrm>
            <a:off x="6464798" y="3642350"/>
            <a:ext cx="4788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2 Title</a:t>
            </a:r>
            <a:endParaRPr/>
          </a:p>
        </p:txBody>
      </p:sp>
      <p:sp>
        <p:nvSpPr>
          <p:cNvPr id="597" name="Google Shape;597;p8"/>
          <p:cNvSpPr txBox="1">
            <a:spLocks noGrp="1"/>
          </p:cNvSpPr>
          <p:nvPr>
            <p:ph type="body" idx="7"/>
          </p:nvPr>
        </p:nvSpPr>
        <p:spPr>
          <a:xfrm>
            <a:off x="6464798" y="4054822"/>
            <a:ext cx="47880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/>
              <a:t>Lorem ips</a:t>
            </a:r>
            <a:endParaRPr/>
          </a:p>
        </p:txBody>
      </p:sp>
      <p:sp>
        <p:nvSpPr>
          <p:cNvPr id="598" name="Google Shape;598;p8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599" name="Google Shape;59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573" y="2158526"/>
            <a:ext cx="6682850" cy="39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"/>
          <p:cNvSpPr txBox="1">
            <a:spLocks noGrp="1"/>
          </p:cNvSpPr>
          <p:nvPr>
            <p:ph type="title"/>
          </p:nvPr>
        </p:nvSpPr>
        <p:spPr>
          <a:xfrm>
            <a:off x="838206" y="620867"/>
            <a:ext cx="10515600" cy="8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/>
              <a:t>Final Visualization</a:t>
            </a:r>
            <a:endParaRPr/>
          </a:p>
        </p:txBody>
      </p:sp>
      <p:pic>
        <p:nvPicPr>
          <p:cNvPr id="606" name="Google Shape;606;p5" descr="Glass ic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-46133" t="-12176" r="-46838" b="-20907"/>
          <a:stretch/>
        </p:blipFill>
        <p:spPr>
          <a:xfrm>
            <a:off x="3552600" y="960010"/>
            <a:ext cx="504000" cy="50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07" name="Google Shape;607;p5" descr="Course diches 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863" r="863"/>
          <a:stretch/>
        </p:blipFill>
        <p:spPr>
          <a:xfrm>
            <a:off x="3804600" y="1954810"/>
            <a:ext cx="4582800" cy="2844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08" name="Google Shape;608;p5" descr="Cloche icon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-11450" t="-26725" r="-11450" b="-48166"/>
          <a:stretch/>
        </p:blipFill>
        <p:spPr>
          <a:xfrm>
            <a:off x="7941809" y="973210"/>
            <a:ext cx="504000" cy="50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9" name="Google Shape;609;p5"/>
          <p:cNvSpPr txBox="1">
            <a:spLocks noGrp="1"/>
          </p:cNvSpPr>
          <p:nvPr>
            <p:ph type="sldNum" idx="12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610" name="Google Shape;61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257" y="5730778"/>
            <a:ext cx="902286" cy="54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91831" y="1954810"/>
            <a:ext cx="9048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6" y="2226859"/>
            <a:ext cx="902286" cy="99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Quattrocento Sans</vt:lpstr>
      <vt:lpstr>Arial</vt:lpstr>
      <vt:lpstr>Calibri</vt:lpstr>
      <vt:lpstr>EB Garamond</vt:lpstr>
      <vt:lpstr>Office Theme</vt:lpstr>
      <vt:lpstr>The YelProject</vt:lpstr>
      <vt:lpstr>YelProject Team</vt:lpstr>
      <vt:lpstr>Our Theme</vt:lpstr>
      <vt:lpstr>Coding Approach</vt:lpstr>
      <vt:lpstr>Data Mugging Techniques</vt:lpstr>
      <vt:lpstr>Average restaurant rating &amp; Number of restaurant reviews by City name.</vt:lpstr>
      <vt:lpstr>Average price range by city &amp; Average Rating by city</vt:lpstr>
      <vt:lpstr>Price range and Rating by city</vt:lpstr>
      <vt:lpstr>Final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YelProject</dc:title>
  <dc:creator>Nishika Abeytunge</dc:creator>
  <cp:lastModifiedBy>Nishika Abeytunge</cp:lastModifiedBy>
  <cp:revision>1</cp:revision>
  <dcterms:created xsi:type="dcterms:W3CDTF">2021-06-15T13:18:07Z</dcterms:created>
  <dcterms:modified xsi:type="dcterms:W3CDTF">2021-06-16T03:37:49Z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