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5.jpeg" ContentType="image/jpe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5120" cy="9136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14440" y="3860640"/>
            <a:ext cx="5825520" cy="195552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2"/>
          <p:cNvSpPr/>
          <p:nvPr/>
        </p:nvSpPr>
        <p:spPr>
          <a:xfrm>
            <a:off x="1121760" y="1828800"/>
            <a:ext cx="4545720" cy="9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98720" y="182880"/>
            <a:ext cx="190188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 </a:t>
            </a:r>
            <a:r>
              <a:rPr lang="en-US" sz="1200">
                <a:latin typeface="Arial"/>
              </a:rPr>
              <a:t>Alexander Davis</a:t>
            </a:r>
            <a:endParaRPr/>
          </a:p>
          <a:p>
            <a:r>
              <a:rPr lang="en-US" sz="1200">
                <a:latin typeface="Arial"/>
              </a:rPr>
              <a:t>Steven Kosovich</a:t>
            </a:r>
            <a:endParaRPr/>
          </a:p>
          <a:p>
            <a:r>
              <a:rPr lang="en-US" sz="1200">
                <a:latin typeface="Arial"/>
              </a:rPr>
              <a:t>Timothy Leikam</a:t>
            </a:r>
            <a:endParaRPr/>
          </a:p>
          <a:p>
            <a:r>
              <a:rPr lang="en-US" sz="1200">
                <a:latin typeface="Arial"/>
              </a:rPr>
              <a:t>Gregory Martini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1188720" y="2249640"/>
            <a:ext cx="4386600" cy="9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822960" y="2817360"/>
            <a:ext cx="5484240" cy="9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rbel"/>
                <a:ea typeface="DejaVu Sans"/>
              </a:rPr>
              <a:t>Play a fun game to get tokens to improve your profile, while learning invaluable coping skills at the same time! 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160200"/>
            <a:ext cx="1582920" cy="16668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589520"/>
            <a:ext cx="547200" cy="15534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8046720"/>
            <a:ext cx="364320" cy="10962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21520" y="182880"/>
            <a:ext cx="1584000" cy="16441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63040" y="8348400"/>
            <a:ext cx="3191760" cy="7646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655520" y="8348400"/>
            <a:ext cx="921600" cy="7704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3985920"/>
            <a:ext cx="6857640" cy="42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31520" y="2340720"/>
            <a:ext cx="5825520" cy="19555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CustomShape 2"/>
          <p:cNvSpPr/>
          <p:nvPr/>
        </p:nvSpPr>
        <p:spPr>
          <a:xfrm>
            <a:off x="1280160" y="822960"/>
            <a:ext cx="4545720" cy="9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292680" y="182880"/>
            <a:ext cx="190188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 </a:t>
            </a:r>
            <a:r>
              <a:rPr lang="en-US" sz="1200">
                <a:latin typeface="Arial"/>
              </a:rPr>
              <a:t>Alexander Davis</a:t>
            </a:r>
            <a:endParaRPr/>
          </a:p>
          <a:p>
            <a:r>
              <a:rPr lang="en-US" sz="1200">
                <a:latin typeface="Arial"/>
              </a:rPr>
              <a:t>Steven Kosovich</a:t>
            </a:r>
            <a:endParaRPr/>
          </a:p>
          <a:p>
            <a:r>
              <a:rPr lang="en-US" sz="1200">
                <a:latin typeface="Arial"/>
              </a:rPr>
              <a:t>Timothy Leikam</a:t>
            </a:r>
            <a:endParaRPr/>
          </a:p>
          <a:p>
            <a:r>
              <a:rPr lang="en-US" sz="1200">
                <a:latin typeface="Arial"/>
              </a:rPr>
              <a:t>Gregory Martini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1374120" y="1082520"/>
            <a:ext cx="4386600" cy="9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056280"/>
            <a:ext cx="912960" cy="3086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6400800"/>
            <a:ext cx="4572000" cy="26517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6447960"/>
            <a:ext cx="4207680" cy="25131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54480" y="182880"/>
            <a:ext cx="3840480" cy="7315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648080" y="274320"/>
            <a:ext cx="3655440" cy="548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88720" y="1920240"/>
            <a:ext cx="4572000" cy="43891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280160" y="2011680"/>
            <a:ext cx="437292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