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1673280" y="1775160"/>
            <a:ext cx="5796720" cy="4625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1673280" y="1775160"/>
            <a:ext cx="5796720" cy="46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155520"/>
            <a:ext cx="8229240" cy="580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673280" y="1775160"/>
            <a:ext cx="5796720" cy="4625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1673280" y="1775160"/>
            <a:ext cx="5796720" cy="46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155520"/>
            <a:ext cx="8229240" cy="580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43604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750" dir="54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640" cy="51350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rIns="45720" tIns="0" bIns="0"/>
          <a:p>
            <a:pPr>
              <a:lnSpc>
                <a:spcPct val="100000"/>
              </a:lnSpc>
            </a:pPr>
            <a:r>
              <a:rPr b="1" lang="en-US" sz="4700" strike="noStrike">
                <a:solidFill>
                  <a:srgbClr val="f0ad00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457200" y="6477120"/>
            <a:ext cx="2133360" cy="273960"/>
          </a:xfrm>
          <a:prstGeom prst="rect">
            <a:avLst/>
          </a:prstGeom>
        </p:spPr>
        <p:txBody>
          <a:bodyPr lIns="109800" rIns="45720" tIns="4500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Corbel"/>
              </a:rPr>
              <a:t>12/2/14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640600" y="6477120"/>
            <a:ext cx="5507280" cy="273960"/>
          </a:xfrm>
          <a:prstGeom prst="rect">
            <a:avLst/>
          </a:prstGeom>
        </p:spPr>
        <p:txBody>
          <a:bodyPr lIns="45720" rIns="45720" tIns="45000" bIns="0" anchor="b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204400" y="6477120"/>
            <a:ext cx="733680" cy="273960"/>
          </a:xfrm>
          <a:prstGeom prst="rect">
            <a:avLst/>
          </a:prstGeom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FED477CE-988F-475E-BCE0-8B214F334D35}" type="slidenum">
              <a:rPr lang="en-US" sz="1200" strike="noStrike">
                <a:solidFill>
                  <a:srgbClr val="ffffff"/>
                </a:solidFill>
                <a:latin typeface="Corbel"/>
              </a:rPr>
              <a:t>&lt;number&gt;</a:t>
            </a:fld>
            <a:endParaRPr/>
          </a:p>
        </p:txBody>
      </p:sp>
      <p:sp>
        <p:nvSpPr>
          <p:cNvPr id="7" name="CustomShape 8"/>
          <p:cNvSpPr/>
          <p:nvPr/>
        </p:nvSpPr>
        <p:spPr>
          <a:xfrm>
            <a:off x="0" y="512820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750" dir="54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orbe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143604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750" dir="54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0" y="0"/>
            <a:ext cx="914364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trike="noStrike">
                <a:solidFill>
                  <a:srgbClr val="f0ad00"/>
                </a:solidFill>
                <a:latin typeface="Corbel"/>
              </a:rPr>
              <a:t>Click to edit the title text formatClick to edit Master title style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54720" rIns="90000" tIns="91440" bIns="45000"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"/>
            </a:pPr>
            <a:r>
              <a:rPr lang="en-US" sz="2800" strike="noStrike">
                <a:solidFill>
                  <a:srgbClr val="000000"/>
                </a:solidFill>
                <a:latin typeface="Corbe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▪"/>
            </a:pPr>
            <a:r>
              <a:rPr lang="en-US" sz="2400" strike="noStrike">
                <a:solidFill>
                  <a:srgbClr val="000000"/>
                </a:solidFill>
                <a:latin typeface="Corbe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▪"/>
            </a:pPr>
            <a:r>
              <a:rPr lang="en-US" sz="2000" strike="noStrike">
                <a:solidFill>
                  <a:srgbClr val="000000"/>
                </a:solidFill>
                <a:latin typeface="Corbe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3" charset="2"/>
              <a:buChar char=""/>
            </a:pPr>
            <a:r>
              <a:rPr lang="en-US" sz="2000" strike="noStrike">
                <a:solidFill>
                  <a:srgbClr val="000000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457200" y="6477120"/>
            <a:ext cx="2133360" cy="273960"/>
          </a:xfrm>
          <a:prstGeom prst="rect">
            <a:avLst/>
          </a:prstGeom>
        </p:spPr>
        <p:txBody>
          <a:bodyPr lIns="109800" rIns="45720" tIns="45000" bIns="0" anchor="b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454545"/>
                </a:solidFill>
                <a:latin typeface="Corbel"/>
              </a:rPr>
              <a:t>12/2/14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2640600" y="6477120"/>
            <a:ext cx="5507280" cy="273960"/>
          </a:xfrm>
          <a:prstGeom prst="rect">
            <a:avLst/>
          </a:prstGeom>
        </p:spPr>
        <p:txBody>
          <a:bodyPr lIns="45720" rIns="45720" tIns="45000" bIns="0" anchor="b"/>
          <a:p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204400" y="6477120"/>
            <a:ext cx="733680" cy="273960"/>
          </a:xfrm>
          <a:prstGeom prst="rect">
            <a:avLst/>
          </a:prstGeom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BC1FE964-3284-423C-8567-9213A8B26546}" type="slidenum">
              <a:rPr lang="en-US" sz="1200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2895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rIns="45720" tIns="0" bIns="0"/>
          <a:p>
            <a:pPr>
              <a:lnSpc>
                <a:spcPct val="100000"/>
              </a:lnSpc>
            </a:pPr>
            <a:r>
              <a:rPr b="1" lang="en-US" sz="2400" strike="noStrike">
                <a:solidFill>
                  <a:srgbClr val="f0ad00"/>
                </a:solidFill>
                <a:latin typeface="Corbel"/>
              </a:rPr>
              <a:t>Requirements document</a:t>
            </a:r>
            <a:r>
              <a:rPr b="1" lang="en-US" sz="2400" strike="noStrike">
                <a:solidFill>
                  <a:srgbClr val="f0ad00"/>
                </a:solidFill>
                <a:latin typeface="Corbel"/>
              </a:rPr>
              <a:t>
</a:t>
            </a:r>
            <a:r>
              <a:rPr b="1" lang="en-US" sz="2400" strike="noStrike">
                <a:solidFill>
                  <a:srgbClr val="f0ad00"/>
                </a:solidFill>
                <a:latin typeface="Corbel"/>
              </a:rPr>
              <a:t>
</a:t>
            </a:r>
            <a:r>
              <a:rPr b="1" lang="en-US" sz="2400" strike="noStrike">
                <a:solidFill>
                  <a:srgbClr val="f0ad00"/>
                </a:solidFill>
                <a:latin typeface="Corbel"/>
              </a:rPr>
              <a:t>Alex Davis</a:t>
            </a:r>
            <a:r>
              <a:rPr b="1" lang="en-US" sz="2400" strike="noStrike">
                <a:solidFill>
                  <a:srgbClr val="f0ad00"/>
                </a:solidFill>
                <a:latin typeface="Corbel"/>
              </a:rPr>
              <a:t>
</a:t>
            </a:r>
            <a:r>
              <a:rPr b="1" lang="en-US" sz="2400" strike="noStrike">
                <a:solidFill>
                  <a:srgbClr val="f0ad00"/>
                </a:solidFill>
                <a:latin typeface="Corbel"/>
              </a:rPr>
              <a:t>Steve Kosovich</a:t>
            </a:r>
            <a:r>
              <a:rPr b="1" lang="en-US" sz="2400" strike="noStrike">
                <a:solidFill>
                  <a:srgbClr val="f0ad00"/>
                </a:solidFill>
                <a:latin typeface="Corbel"/>
              </a:rPr>
              <a:t>
</a:t>
            </a:r>
            <a:r>
              <a:rPr b="1" lang="en-US" sz="2400" strike="noStrike">
                <a:solidFill>
                  <a:srgbClr val="f0ad00"/>
                </a:solidFill>
                <a:latin typeface="Corbel"/>
              </a:rPr>
              <a:t>Tim Leikam</a:t>
            </a:r>
            <a:r>
              <a:rPr b="1" lang="en-US" sz="2400" strike="noStrike">
                <a:solidFill>
                  <a:srgbClr val="f0ad00"/>
                </a:solidFill>
                <a:latin typeface="Corbel"/>
              </a:rPr>
              <a:t>
</a:t>
            </a:r>
            <a:r>
              <a:rPr b="1" lang="en-US" sz="2400" strike="noStrike">
                <a:solidFill>
                  <a:srgbClr val="f0ad00"/>
                </a:solidFill>
                <a:latin typeface="Corbel"/>
              </a:rPr>
              <a:t>Greg Martini</a:t>
            </a:r>
            <a:r>
              <a:rPr b="1" lang="en-US" sz="2400" strike="noStrike">
                <a:solidFill>
                  <a:srgbClr val="f0ad00"/>
                </a:solidFill>
                <a:latin typeface="Corbel"/>
              </a:rPr>
              <a:t>
</a:t>
            </a:r>
            <a:r>
              <a:rPr b="1" lang="en-US" sz="2400" strike="noStrike">
                <a:solidFill>
                  <a:srgbClr val="f0ad00"/>
                </a:solidFill>
                <a:latin typeface="Corbel"/>
              </a:rPr>
              <a:t> </a:t>
            </a:r>
            <a:r>
              <a:rPr b="1" lang="en-US" sz="2400" strike="noStrike">
                <a:solidFill>
                  <a:srgbClr val="f0ad00"/>
                </a:solidFill>
                <a:latin typeface="Corbel"/>
              </a:rPr>
              <a:t>
</a:t>
            </a:r>
            <a:r>
              <a:rPr b="1" lang="en-US" sz="2400" strike="noStrike">
                <a:solidFill>
                  <a:srgbClr val="f0ad00"/>
                </a:solidFill>
                <a:latin typeface="Corbel"/>
              </a:rPr>
              <a:t>Debra Parcheta</a:t>
            </a:r>
            <a:r>
              <a:rPr b="1" lang="en-US" sz="2400" strike="noStrike">
                <a:solidFill>
                  <a:srgbClr val="f0ad00"/>
                </a:solidFill>
                <a:latin typeface="Corbel"/>
              </a:rPr>
              <a:t>
</a:t>
            </a:r>
            <a:r>
              <a:rPr b="1" lang="en-US" sz="2400" strike="noStrike">
                <a:solidFill>
                  <a:srgbClr val="f0ad00"/>
                </a:solidFill>
                <a:latin typeface="Corbel"/>
              </a:rPr>
              <a:t>Eric Koch</a:t>
            </a:r>
            <a:r>
              <a:rPr b="1" lang="en-US" sz="2400" strike="noStrike">
                <a:solidFill>
                  <a:srgbClr val="f0ad00"/>
                </a:solidFill>
                <a:latin typeface="Corbel"/>
              </a:rPr>
              <a:t>
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2514600" y="685800"/>
            <a:ext cx="4114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ffffff"/>
                </a:solidFill>
                <a:latin typeface="Corbel"/>
              </a:rPr>
              <a:t>Team PLUVALI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trike="noStrike">
                <a:solidFill>
                  <a:srgbClr val="f0ad00"/>
                </a:solidFill>
                <a:latin typeface="Corbel"/>
              </a:rPr>
              <a:t>Requirements: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44792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Provide a web-based game designed to help people cope with everyday life situations.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Choose-your-own-adventure style game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 </a:t>
            </a:r>
            <a:r>
              <a:rPr lang="en-US" sz="3200" strike="noStrike">
                <a:solidFill>
                  <a:srgbClr val="000000"/>
                </a:solidFill>
                <a:latin typeface="Corbel"/>
              </a:rPr>
              <a:t>Scene set by text, </a:t>
            </a:r>
            <a:r>
              <a:rPr lang="en-US" sz="3200" strike="noStrike">
                <a:solidFill>
                  <a:srgbClr val="000000"/>
                </a:solidFill>
                <a:latin typeface="Corbel"/>
              </a:rPr>
              <a:t>pictures, and audio.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Posed three options on how to solve the problem.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en-US" sz="3200" strike="noStrike">
                <a:solidFill>
                  <a:srgbClr val="000000"/>
                </a:solidFill>
                <a:latin typeface="Corbel"/>
              </a:rPr>
              <a:t>Earn points and buy aesthetics like color themes and profile pictures.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"/>
            </a:pPr>
            <a:endParaRPr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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