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436040"/>
            <a:ext cx="9142920" cy="446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2920" cy="14328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9142920" cy="51343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0" y="5128200"/>
            <a:ext cx="9142920" cy="446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436040"/>
            <a:ext cx="9142920" cy="446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0" y="0"/>
            <a:ext cx="9142920" cy="14328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85800" y="2895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rIns="45720" tIns="0" bIns="0"/>
          <a:p>
            <a:r>
              <a:rPr b="1" lang="en-US" sz="2400">
                <a:solidFill>
                  <a:srgbClr val="f0ad00"/>
                </a:solidFill>
                <a:latin typeface="Corbel"/>
              </a:rPr>
              <a:t>Specifications Document</a:t>
            </a:r>
            <a:endParaRPr/>
          </a:p>
          <a:p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Alex Davis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Steve Kosovich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Tim Leikam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Greg Martini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 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Debra Parcheta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Katie Taliercio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2514600" y="685800"/>
            <a:ext cx="4113720" cy="69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Corbel"/>
                <a:ea typeface="DejaVu Sans"/>
              </a:rPr>
              <a:t>Team PLUVALI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orbel"/>
              </a:rPr>
              <a:t>Specifications: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447920"/>
            <a:ext cx="8228520" cy="487584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274320" y="1737360"/>
            <a:ext cx="8868960" cy="466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solidFill>
                  <a:srgbClr val="000000"/>
                </a:solidFill>
                <a:latin typeface="Corbel"/>
              </a:rPr>
              <a:t>The game will be implemented using MySQL, Django, HTML, and CSS.</a:t>
            </a:r>
            <a:endParaRPr/>
          </a:p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0000"/>
                </a:solidFill>
                <a:latin typeface="Corbel"/>
              </a:rPr>
              <a:t>The MySQL database will store user information such as username, password, email, player points, preferences and save state.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0000"/>
                </a:solidFill>
                <a:latin typeface="Corbel"/>
              </a:rPr>
              <a:t>We will use Django, HTML, and CSS to implement the game code and connections between the database.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orbel"/>
              </a:rPr>
              <a:t>Specifications: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0000"/>
                </a:solidFill>
                <a:latin typeface="Corbel"/>
              </a:rPr>
              <a:t>We will implement a scenario editor which will allow us and anyone to make and edit new game scenarios.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0000"/>
                </a:solidFill>
                <a:latin typeface="Corbel"/>
              </a:rPr>
              <a:t>To save game progress, we will create a data string handler. This will save a string into the database which each of the string's characters corresponds to a load state.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orbel"/>
                <a:ea typeface="DejaVu Sans"/>
              </a:rPr>
              <a:t>Language Considerations: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880" cy="49521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en-US" sz="1500">
                <a:solidFill>
                  <a:srgbClr val="000000"/>
                </a:solidFill>
                <a:latin typeface="Corbel"/>
                <a:ea typeface="DejaVu Sans"/>
              </a:rPr>
              <a:t>Java: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pros: Would work better for Android applications, but our focus is a web game.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It would run fast, but our game should run fast anyway since it's not very complex.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cons: Browsers are moving to be plug-in free, and apparently Java would have to be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considered as a plug-in. Would require Java Runtime on the device it needs to be ran 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en-US" sz="1500">
                <a:solidFill>
                  <a:srgbClr val="000000"/>
                </a:solidFill>
                <a:latin typeface="Corbel"/>
                <a:ea typeface="DejaVu Sans"/>
              </a:rPr>
              <a:t>HTML5: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pros: Shouldn't have a problem with any browsers (apparently not all features work for all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browsers yet). Should work fine for a "light" game, which ours will be. Videos, audio, etc can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be added and this should still have good performance.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cons: JavaScript is the scripting language for HTML5, but we’re not necessarily sure if we will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be writing scripts. Adding videos, audio, etc isn't very straightforward, but once we get a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content creator going then it shouldn't be bad (if we do decide to make one).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b="1" lang="en-US" sz="1500">
                <a:solidFill>
                  <a:srgbClr val="000000"/>
                </a:solidFill>
                <a:latin typeface="Corbel"/>
                <a:ea typeface="DejaVu Sans"/>
              </a:rPr>
              <a:t>JavaScript: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b="1" lang="en-US" sz="15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pros: Fast for the end user. Relatively easy language to use.</a:t>
            </a:r>
            <a:endParaRPr/>
          </a:p>
          <a:p>
            <a:pPr lvl="1">
              <a:lnSpc>
                <a:spcPct val="100000"/>
              </a:lnSpc>
              <a:buBlip>
                <a:blip r:embed="rId9"/>
              </a:buBlip>
            </a:pP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cons - Might have performance issues. Would most likely require us to use HTML5 anyway.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JavaScript also has potential security issues.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orbel"/>
              </a:rPr>
              <a:t>Database Considerations: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000">
                <a:latin typeface="Corbel"/>
              </a:rPr>
              <a:t>My Structured Query (MySQL): 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pros: Portable across different DBMS. Designed with a focus on the web. Large amount </a:t>
            </a:r>
            <a:r>
              <a:rPr lang="en-US" sz="1500">
                <a:solidFill>
                  <a:srgbClr val="000000"/>
                </a:solidFill>
                <a:latin typeface="Corbel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</a:rPr>
              <a:t>of support and reliable databases, typically.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cons: Not as mature as other relational database management systems (Didn't start as a RDBMS but later changed to, but regardless shouldn't effect a project of our scale). Functionality can be dependent on add-ons (again shouldn't affect us).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SQLite: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pros: East start-up and great testing.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cons: No user management nor does it have very many performance optimization features.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Java Database Connectivity (JDBC): 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pros: Portable across different DBMS. Solid performance.</a:t>
            </a:r>
            <a:endParaRPr/>
          </a:p>
          <a:p>
            <a:pPr lvl="1">
              <a:lnSpc>
                <a:spcPct val="100000"/>
              </a:lnSpc>
              <a:buBlip>
                <a:blip r:embed="rId9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cons: Should have a good understanding of Java </a:t>
            </a:r>
            <a:endParaRPr/>
          </a:p>
          <a:p>
            <a:pPr>
              <a:lnSpc>
                <a:spcPct val="100000"/>
              </a:lnSpc>
              <a:buBlip>
                <a:blip r:embed="rId10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Open Database Connectivity (ODBC): </a:t>
            </a:r>
            <a:endParaRPr/>
          </a:p>
          <a:p>
            <a:pPr lvl="1">
              <a:lnSpc>
                <a:spcPct val="100000"/>
              </a:lnSpc>
              <a:buBlip>
                <a:blip r:embed="rId11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pros: Portable across different DBMS. </a:t>
            </a:r>
            <a:endParaRPr/>
          </a:p>
          <a:p>
            <a:pPr lvl="1">
              <a:lnSpc>
                <a:spcPct val="100000"/>
              </a:lnSpc>
              <a:buBlip>
                <a:blip r:embed="rId12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cons: Different drivers needed for different problems. When so many drivers are being used, an overhead of managing them is also increased (shouldn't effect a small project like this).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orbel"/>
              </a:rPr>
              <a:t>User Progress Considerations: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Corbel"/>
              </a:rPr>
              <a:t>Data Strings: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pros: Would have easy to set up and quick load times. Not device dependent.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cons: Creating a way to have user made scenarios auto implement this system without user making the data strings (future proof).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Corbel"/>
              </a:rPr>
              <a:t>Cookies: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pros: The browser already makes use of cookies, this wouldn't be hard for the game to as well.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cons: If user deletes cookies without intending to delete save game. User account linked to specific device.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en-US" sz="2400">
                <a:solidFill>
                  <a:srgbClr val="000000"/>
                </a:solidFill>
                <a:latin typeface="Corbel"/>
              </a:rPr>
              <a:t>Linked with IP Address: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pros: Each IP is unique so easy to distinguish player.</a:t>
            </a:r>
            <a:endParaRPr/>
          </a:p>
          <a:p>
            <a:pPr lvl="1">
              <a:lnSpc>
                <a:spcPct val="100000"/>
              </a:lnSpc>
              <a:buBlip>
                <a:blip r:embed="rId9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cons: Multiple people couldn't play from same network mask.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74320" y="308520"/>
            <a:ext cx="7536960" cy="788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orbel"/>
              </a:rPr>
              <a:t>Data Flow Diagram: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80280" y="1554480"/>
            <a:ext cx="7432200" cy="5120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