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6858000" cy="9144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32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 cstate="print"/>
          <a:stretch/>
        </p:blipFill>
        <p:spPr>
          <a:xfrm>
            <a:off x="342720" y="232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 cstate="print"/>
          <a:stretch/>
        </p:blipFill>
        <p:spPr>
          <a:xfrm>
            <a:off x="342720" y="232884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42720" y="364680"/>
            <a:ext cx="6171840" cy="707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294967295"/>
          <p:cNvPicPr/>
          <p:nvPr/>
        </p:nvPicPr>
        <p:blipFill>
          <a:blip r:embed="rId14" cstate="print"/>
          <a:stretch/>
        </p:blipFill>
        <p:spPr>
          <a:xfrm>
            <a:off x="0" y="0"/>
            <a:ext cx="6854040" cy="91350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2" cstate="print"/>
          <a:stretch/>
        </p:blipFill>
        <p:spPr>
          <a:xfrm>
            <a:off x="558720" y="8447400"/>
            <a:ext cx="5739840" cy="723240"/>
          </a:xfrm>
          <a:prstGeom prst="rect">
            <a:avLst/>
          </a:prstGeom>
          <a:ln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516240" y="3860640"/>
            <a:ext cx="5824440" cy="19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1156140" y="1828800"/>
            <a:ext cx="4544640" cy="92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2323DC"/>
                </a:solidFill>
                <a:latin typeface="Corbel"/>
                <a:ea typeface="DejaVu Sans"/>
              </a:rPr>
              <a:t>Team PLUVALI</a:t>
            </a:r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228600" y="152280"/>
            <a:ext cx="1900800" cy="11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Alexander Davis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Steven Kosovich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Timothy Leikam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Gregory Martini</a:t>
            </a:r>
            <a:endParaRPr/>
          </a:p>
        </p:txBody>
      </p:sp>
      <p:sp>
        <p:nvSpPr>
          <p:cNvPr id="41" name="CustomShape 4"/>
          <p:cNvSpPr/>
          <p:nvPr/>
        </p:nvSpPr>
        <p:spPr>
          <a:xfrm>
            <a:off x="1235700" y="2438280"/>
            <a:ext cx="4385520" cy="92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DC2300"/>
                </a:solidFill>
                <a:latin typeface="Corbel"/>
                <a:ea typeface="DejaVu Sans"/>
              </a:rPr>
              <a:t>Coping Skills Game</a:t>
            </a:r>
            <a:endParaRPr/>
          </a:p>
        </p:txBody>
      </p:sp>
      <p:sp>
        <p:nvSpPr>
          <p:cNvPr id="42" name="CustomShape 5"/>
          <p:cNvSpPr/>
          <p:nvPr/>
        </p:nvSpPr>
        <p:spPr>
          <a:xfrm>
            <a:off x="686880" y="2971800"/>
            <a:ext cx="5483160" cy="92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orbel"/>
                <a:ea typeface="DejaVu Sans"/>
              </a:rPr>
              <a:t>Play a fun game to get tokens to improve your profile, while learning invaluable coping skills at the same time! </a:t>
            </a:r>
            <a:endParaRPr/>
          </a:p>
        </p:txBody>
      </p:sp>
      <p:pic>
        <p:nvPicPr>
          <p:cNvPr id="43" name="Picture 42"/>
          <p:cNvPicPr/>
          <p:nvPr/>
        </p:nvPicPr>
        <p:blipFill>
          <a:blip r:embed="rId3" cstate="print"/>
          <a:stretch/>
        </p:blipFill>
        <p:spPr>
          <a:xfrm>
            <a:off x="0" y="7589520"/>
            <a:ext cx="546120" cy="155232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3" cstate="print"/>
          <a:stretch/>
        </p:blipFill>
        <p:spPr>
          <a:xfrm>
            <a:off x="546840" y="8048160"/>
            <a:ext cx="363240" cy="1095120"/>
          </a:xfrm>
          <a:prstGeom prst="rect">
            <a:avLst/>
          </a:prstGeom>
          <a:ln>
            <a:noFill/>
          </a:ln>
        </p:spPr>
      </p:pic>
      <p:pic>
        <p:nvPicPr>
          <p:cNvPr id="45" name="Picture 44"/>
          <p:cNvPicPr/>
          <p:nvPr/>
        </p:nvPicPr>
        <p:blipFill>
          <a:blip r:embed="rId4" cstate="print"/>
          <a:stretch/>
        </p:blipFill>
        <p:spPr>
          <a:xfrm>
            <a:off x="2606220" y="182880"/>
            <a:ext cx="1644480" cy="1643040"/>
          </a:xfrm>
          <a:prstGeom prst="rect">
            <a:avLst/>
          </a:prstGeom>
          <a:ln>
            <a:noFill/>
          </a:ln>
        </p:spPr>
      </p:pic>
      <p:pic>
        <p:nvPicPr>
          <p:cNvPr id="46" name="Picture 45"/>
          <p:cNvPicPr/>
          <p:nvPr/>
        </p:nvPicPr>
        <p:blipFill>
          <a:blip r:embed="rId5" cstate="print"/>
          <a:stretch/>
        </p:blipFill>
        <p:spPr>
          <a:xfrm>
            <a:off x="1381680" y="8348400"/>
            <a:ext cx="3190680" cy="763560"/>
          </a:xfrm>
          <a:prstGeom prst="rect">
            <a:avLst/>
          </a:prstGeom>
          <a:ln>
            <a:noFill/>
          </a:ln>
        </p:spPr>
      </p:pic>
      <p:pic>
        <p:nvPicPr>
          <p:cNvPr id="47" name="Picture 46"/>
          <p:cNvPicPr/>
          <p:nvPr/>
        </p:nvPicPr>
        <p:blipFill>
          <a:blip r:embed="rId6" cstate="print"/>
          <a:stretch/>
        </p:blipFill>
        <p:spPr>
          <a:xfrm>
            <a:off x="4574160" y="8348400"/>
            <a:ext cx="920520" cy="769320"/>
          </a:xfrm>
          <a:prstGeom prst="rect">
            <a:avLst/>
          </a:prstGeom>
          <a:ln>
            <a:noFill/>
          </a:ln>
        </p:spPr>
      </p:pic>
      <p:pic>
        <p:nvPicPr>
          <p:cNvPr id="48" name="Picture 49"/>
          <p:cNvPicPr/>
          <p:nvPr/>
        </p:nvPicPr>
        <p:blipFill>
          <a:blip r:embed="rId7" cstate="print"/>
          <a:stretch/>
        </p:blipFill>
        <p:spPr>
          <a:xfrm>
            <a:off x="558720" y="8348400"/>
            <a:ext cx="827640" cy="796680"/>
          </a:xfrm>
          <a:prstGeom prst="rect">
            <a:avLst/>
          </a:prstGeom>
          <a:ln>
            <a:noFill/>
          </a:ln>
        </p:spPr>
      </p:pic>
      <p:pic>
        <p:nvPicPr>
          <p:cNvPr id="49" name="Picture 50"/>
          <p:cNvPicPr/>
          <p:nvPr/>
        </p:nvPicPr>
        <p:blipFill>
          <a:blip r:embed="rId8" cstate="print"/>
          <a:stretch/>
        </p:blipFill>
        <p:spPr>
          <a:xfrm>
            <a:off x="5476320" y="8348400"/>
            <a:ext cx="822240" cy="822240"/>
          </a:xfrm>
          <a:prstGeom prst="rect">
            <a:avLst/>
          </a:prstGeom>
          <a:ln>
            <a:noFill/>
          </a:ln>
        </p:spPr>
      </p:pic>
      <p:pic>
        <p:nvPicPr>
          <p:cNvPr id="50" name="Picture 17"/>
          <p:cNvPicPr/>
          <p:nvPr/>
        </p:nvPicPr>
        <p:blipFill>
          <a:blip r:embed="rId9" cstate="print"/>
          <a:stretch/>
        </p:blipFill>
        <p:spPr>
          <a:xfrm rot="16200000">
            <a:off x="1685880" y="2886120"/>
            <a:ext cx="3485160" cy="6552720"/>
          </a:xfrm>
          <a:prstGeom prst="rect">
            <a:avLst/>
          </a:prstGeom>
          <a:ln>
            <a:noFill/>
          </a:ln>
        </p:spPr>
      </p:pic>
      <p:pic>
        <p:nvPicPr>
          <p:cNvPr id="51" name="Picture 47"/>
          <p:cNvPicPr/>
          <p:nvPr/>
        </p:nvPicPr>
        <p:blipFill>
          <a:blip r:embed="rId10" cstate="print"/>
          <a:stretch/>
        </p:blipFill>
        <p:spPr>
          <a:xfrm>
            <a:off x="762120" y="4572000"/>
            <a:ext cx="5332680" cy="320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731520" y="2340720"/>
            <a:ext cx="5824440" cy="19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1371420" y="822960"/>
            <a:ext cx="4544640" cy="92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2323DC"/>
                </a:solidFill>
                <a:latin typeface="Corbel"/>
                <a:ea typeface="DejaVu Sans"/>
              </a:rPr>
              <a:t>Team PLUVALI</a:t>
            </a:r>
            <a:endParaRPr/>
          </a:p>
        </p:txBody>
      </p:sp>
      <p:sp>
        <p:nvSpPr>
          <p:cNvPr id="54" name="CustomShape 3"/>
          <p:cNvSpPr/>
          <p:nvPr/>
        </p:nvSpPr>
        <p:spPr>
          <a:xfrm>
            <a:off x="228600" y="152280"/>
            <a:ext cx="1900800" cy="11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Alexander Davis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Steven Kosovich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Timothy Leikam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Gregory Martini</a:t>
            </a:r>
            <a:endParaRPr/>
          </a:p>
        </p:txBody>
      </p:sp>
      <p:sp>
        <p:nvSpPr>
          <p:cNvPr id="55" name="CustomShape 4"/>
          <p:cNvSpPr/>
          <p:nvPr/>
        </p:nvSpPr>
        <p:spPr>
          <a:xfrm>
            <a:off x="1450980" y="1082520"/>
            <a:ext cx="4385520" cy="92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DC2300"/>
                </a:solidFill>
                <a:latin typeface="Corbel"/>
                <a:ea typeface="DejaVu Sans"/>
              </a:rPr>
              <a:t>Coping Skills Game</a:t>
            </a:r>
            <a:endParaRPr/>
          </a:p>
        </p:txBody>
      </p:sp>
      <p:pic>
        <p:nvPicPr>
          <p:cNvPr id="56" name="Picture 52"/>
          <p:cNvPicPr/>
          <p:nvPr/>
        </p:nvPicPr>
        <p:blipFill>
          <a:blip r:embed="rId2" cstate="print"/>
          <a:stretch/>
        </p:blipFill>
        <p:spPr>
          <a:xfrm>
            <a:off x="0" y="6056280"/>
            <a:ext cx="911880" cy="3085200"/>
          </a:xfrm>
          <a:prstGeom prst="rect">
            <a:avLst/>
          </a:prstGeom>
          <a:ln>
            <a:noFill/>
          </a:ln>
        </p:spPr>
      </p:pic>
      <p:pic>
        <p:nvPicPr>
          <p:cNvPr id="57" name="Picture 53"/>
          <p:cNvPicPr/>
          <p:nvPr/>
        </p:nvPicPr>
        <p:blipFill>
          <a:blip r:embed="rId3" cstate="print"/>
          <a:stretch/>
        </p:blipFill>
        <p:spPr>
          <a:xfrm>
            <a:off x="1358280" y="6400800"/>
            <a:ext cx="4570920" cy="2650680"/>
          </a:xfrm>
          <a:prstGeom prst="rect">
            <a:avLst/>
          </a:prstGeom>
          <a:ln>
            <a:noFill/>
          </a:ln>
        </p:spPr>
      </p:pic>
      <p:pic>
        <p:nvPicPr>
          <p:cNvPr id="58" name="Picture 54"/>
          <p:cNvPicPr/>
          <p:nvPr/>
        </p:nvPicPr>
        <p:blipFill>
          <a:blip r:embed="rId4" cstate="print"/>
          <a:stretch/>
        </p:blipFill>
        <p:spPr>
          <a:xfrm>
            <a:off x="1625040" y="6447960"/>
            <a:ext cx="4037400" cy="2512080"/>
          </a:xfrm>
          <a:prstGeom prst="rect">
            <a:avLst/>
          </a:prstGeom>
          <a:ln>
            <a:noFill/>
          </a:ln>
        </p:spPr>
      </p:pic>
      <p:pic>
        <p:nvPicPr>
          <p:cNvPr id="59" name="Picture 55"/>
          <p:cNvPicPr/>
          <p:nvPr/>
        </p:nvPicPr>
        <p:blipFill>
          <a:blip r:embed="rId3" cstate="print"/>
          <a:stretch/>
        </p:blipFill>
        <p:spPr>
          <a:xfrm>
            <a:off x="1724040" y="182880"/>
            <a:ext cx="3839400" cy="730440"/>
          </a:xfrm>
          <a:prstGeom prst="rect">
            <a:avLst/>
          </a:prstGeom>
          <a:ln>
            <a:noFill/>
          </a:ln>
        </p:spPr>
      </p:pic>
      <p:pic>
        <p:nvPicPr>
          <p:cNvPr id="60" name="Picture 56"/>
          <p:cNvPicPr/>
          <p:nvPr/>
        </p:nvPicPr>
        <p:blipFill>
          <a:blip r:embed="rId5" cstate="print"/>
          <a:stretch/>
        </p:blipFill>
        <p:spPr>
          <a:xfrm>
            <a:off x="1854720" y="274320"/>
            <a:ext cx="3578040" cy="547560"/>
          </a:xfrm>
          <a:prstGeom prst="rect">
            <a:avLst/>
          </a:prstGeom>
          <a:ln>
            <a:noFill/>
          </a:ln>
        </p:spPr>
      </p:pic>
      <p:pic>
        <p:nvPicPr>
          <p:cNvPr id="61" name="Picture 57"/>
          <p:cNvPicPr/>
          <p:nvPr/>
        </p:nvPicPr>
        <p:blipFill>
          <a:blip r:embed="rId3" cstate="print"/>
          <a:stretch/>
        </p:blipFill>
        <p:spPr>
          <a:xfrm>
            <a:off x="1358280" y="1920240"/>
            <a:ext cx="4570920" cy="4388040"/>
          </a:xfrm>
          <a:prstGeom prst="rect">
            <a:avLst/>
          </a:prstGeom>
          <a:ln>
            <a:noFill/>
          </a:ln>
        </p:spPr>
      </p:pic>
      <p:pic>
        <p:nvPicPr>
          <p:cNvPr id="62" name="Picture 58"/>
          <p:cNvPicPr/>
          <p:nvPr/>
        </p:nvPicPr>
        <p:blipFill>
          <a:blip r:embed="rId6" cstate="print"/>
          <a:stretch/>
        </p:blipFill>
        <p:spPr>
          <a:xfrm>
            <a:off x="1457820" y="2057400"/>
            <a:ext cx="4371840" cy="411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48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Kids</dc:creator>
  <cp:lastModifiedBy>Kids</cp:lastModifiedBy>
  <cp:revision>13</cp:revision>
  <dcterms:modified xsi:type="dcterms:W3CDTF">2015-05-05T03:24:32Z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