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6858000" cy="9144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2720" y="232884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2720" y="2328840"/>
            <a:ext cx="6171840" cy="492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42720" y="2139480"/>
            <a:ext cx="6171840" cy="530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42720" y="364680"/>
            <a:ext cx="6171840" cy="707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7280" cy="91382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14440" y="3860640"/>
            <a:ext cx="5827680" cy="195768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CustomShape 2"/>
          <p:cNvSpPr/>
          <p:nvPr/>
        </p:nvSpPr>
        <p:spPr>
          <a:xfrm>
            <a:off x="1944000" y="257040"/>
            <a:ext cx="3084840" cy="93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323dc"/>
                </a:solidFill>
                <a:latin typeface="Corbel"/>
                <a:ea typeface="DejaVu Sans"/>
              </a:rPr>
              <a:t>Team PLUVALI</a:t>
            </a:r>
            <a:endParaRPr/>
          </a:p>
        </p:txBody>
      </p:sp>
      <p:pic>
        <p:nvPicPr>
          <p:cNvPr id="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4053960"/>
            <a:ext cx="5577840" cy="3900960"/>
          </a:xfrm>
          <a:prstGeom prst="rect">
            <a:avLst/>
          </a:prstGeom>
          <a:ln>
            <a:noFill/>
          </a:ln>
        </p:spPr>
      </p:pic>
      <p:sp>
        <p:nvSpPr>
          <p:cNvPr id="40" name="CustomShape 3"/>
          <p:cNvSpPr/>
          <p:nvPr/>
        </p:nvSpPr>
        <p:spPr>
          <a:xfrm>
            <a:off x="198720" y="182880"/>
            <a:ext cx="1904040" cy="111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200">
                <a:latin typeface="Arial"/>
              </a:rPr>
              <a:t> </a:t>
            </a:r>
            <a:r>
              <a:rPr lang="en-US" sz="1200">
                <a:latin typeface="Arial"/>
              </a:rPr>
              <a:t>Alexander Davis</a:t>
            </a:r>
            <a:endParaRPr/>
          </a:p>
          <a:p>
            <a:r>
              <a:rPr lang="en-US" sz="1200">
                <a:latin typeface="Arial"/>
              </a:rPr>
              <a:t>Steven Kosovich</a:t>
            </a:r>
            <a:endParaRPr/>
          </a:p>
          <a:p>
            <a:r>
              <a:rPr lang="en-US" sz="1200">
                <a:latin typeface="Arial"/>
              </a:rPr>
              <a:t>Timothy Leikam</a:t>
            </a:r>
            <a:endParaRPr/>
          </a:p>
          <a:p>
            <a:r>
              <a:rPr lang="en-US" sz="1200">
                <a:latin typeface="Arial"/>
              </a:rPr>
              <a:t>Gregory Martini</a:t>
            </a:r>
            <a:endParaRPr/>
          </a:p>
        </p:txBody>
      </p:sp>
      <p:sp>
        <p:nvSpPr>
          <p:cNvPr id="41" name="CustomShape 4"/>
          <p:cNvSpPr/>
          <p:nvPr/>
        </p:nvSpPr>
        <p:spPr>
          <a:xfrm>
            <a:off x="1188720" y="2011680"/>
            <a:ext cx="4388760" cy="93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dc2300"/>
                </a:solidFill>
                <a:latin typeface="Corbel"/>
                <a:ea typeface="DejaVu Sans"/>
              </a:rPr>
              <a:t>Coping Skills Game</a:t>
            </a:r>
            <a:endParaRPr/>
          </a:p>
        </p:txBody>
      </p:sp>
      <p:sp>
        <p:nvSpPr>
          <p:cNvPr id="42" name="CustomShape 5"/>
          <p:cNvSpPr/>
          <p:nvPr/>
        </p:nvSpPr>
        <p:spPr>
          <a:xfrm>
            <a:off x="822960" y="2817360"/>
            <a:ext cx="5486400" cy="93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rbel"/>
                <a:ea typeface="DejaVu Sans"/>
              </a:rPr>
              <a:t>Play a fun game to get tokens to improve your profile, while learning invaluable coping skills at the same time! 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36720" y="8138160"/>
            <a:ext cx="3466440" cy="91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