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17.jpeg" ContentType="image/jpe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294967295" descr=""/>
          <p:cNvPicPr/>
          <p:nvPr/>
        </p:nvPicPr>
        <p:blipFill>
          <a:blip r:embed="rId2"/>
          <a:stretch/>
        </p:blipFill>
        <p:spPr>
          <a:xfrm>
            <a:off x="0" y="0"/>
            <a:ext cx="6854400" cy="9135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640080" y="8639280"/>
            <a:ext cx="5740200" cy="54756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514440" y="3860640"/>
            <a:ext cx="5824800" cy="19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121760" y="1828800"/>
            <a:ext cx="454500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198720" y="182880"/>
            <a:ext cx="1901160" cy="11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Alexander Davis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Steven Kosovich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Timothy Leikam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Gregory Martini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1188720" y="2249640"/>
            <a:ext cx="438588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sp>
        <p:nvSpPr>
          <p:cNvPr id="42" name="CustomShape 5"/>
          <p:cNvSpPr/>
          <p:nvPr/>
        </p:nvSpPr>
        <p:spPr>
          <a:xfrm>
            <a:off x="822960" y="2817360"/>
            <a:ext cx="548352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orbel"/>
                <a:ea typeface="DejaVu Sans"/>
              </a:rPr>
              <a:t>Play a fun game to get tokens to improve your profile, while learning invaluable coping skills at the same time! </a:t>
            </a:r>
            <a:endParaRPr/>
          </a:p>
        </p:txBody>
      </p:sp>
      <p:pic>
        <p:nvPicPr>
          <p:cNvPr id="43" name="Picture 41" descr=""/>
          <p:cNvPicPr/>
          <p:nvPr/>
        </p:nvPicPr>
        <p:blipFill>
          <a:blip r:embed=""/>
          <a:stretch/>
        </p:blipFill>
        <p:spPr>
          <a:xfrm>
            <a:off x="2651760" y="160200"/>
            <a:ext cx="1582200" cy="1666080"/>
          </a:xfrm>
          <a:prstGeom prst="rect">
            <a:avLst/>
          </a:prstGeom>
          <a:ln>
            <a:noFill/>
          </a:ln>
        </p:spPr>
      </p:pic>
      <p:pic>
        <p:nvPicPr>
          <p:cNvPr id="44" name="Picture 42" descr=""/>
          <p:cNvPicPr/>
          <p:nvPr/>
        </p:nvPicPr>
        <p:blipFill>
          <a:blip r:embed="rId2"/>
          <a:stretch/>
        </p:blipFill>
        <p:spPr>
          <a:xfrm>
            <a:off x="0" y="7589520"/>
            <a:ext cx="546480" cy="1552680"/>
          </a:xfrm>
          <a:prstGeom prst="rect">
            <a:avLst/>
          </a:prstGeom>
          <a:ln>
            <a:noFill/>
          </a:ln>
        </p:spPr>
      </p:pic>
      <p:pic>
        <p:nvPicPr>
          <p:cNvPr id="45" name="Picture 43" descr=""/>
          <p:cNvPicPr/>
          <p:nvPr/>
        </p:nvPicPr>
        <p:blipFill>
          <a:blip r:embed="rId3"/>
          <a:stretch/>
        </p:blipFill>
        <p:spPr>
          <a:xfrm>
            <a:off x="546840" y="8048160"/>
            <a:ext cx="363600" cy="1095480"/>
          </a:xfrm>
          <a:prstGeom prst="rect">
            <a:avLst/>
          </a:prstGeom>
          <a:ln>
            <a:noFill/>
          </a:ln>
        </p:spPr>
      </p:pic>
      <p:pic>
        <p:nvPicPr>
          <p:cNvPr id="46" name="Picture 44" descr=""/>
          <p:cNvPicPr/>
          <p:nvPr/>
        </p:nvPicPr>
        <p:blipFill>
          <a:blip r:embed="rId4"/>
          <a:stretch/>
        </p:blipFill>
        <p:spPr>
          <a:xfrm>
            <a:off x="2621520" y="182880"/>
            <a:ext cx="1644840" cy="1643400"/>
          </a:xfrm>
          <a:prstGeom prst="rect">
            <a:avLst/>
          </a:prstGeom>
          <a:ln>
            <a:noFill/>
          </a:ln>
        </p:spPr>
      </p:pic>
      <p:pic>
        <p:nvPicPr>
          <p:cNvPr id="47" name="Picture 45" descr=""/>
          <p:cNvPicPr/>
          <p:nvPr/>
        </p:nvPicPr>
        <p:blipFill>
          <a:blip r:embed="rId5"/>
          <a:stretch/>
        </p:blipFill>
        <p:spPr>
          <a:xfrm>
            <a:off x="1463040" y="8348400"/>
            <a:ext cx="3191040" cy="763920"/>
          </a:xfrm>
          <a:prstGeom prst="rect">
            <a:avLst/>
          </a:prstGeom>
          <a:ln>
            <a:noFill/>
          </a:ln>
        </p:spPr>
      </p:pic>
      <p:pic>
        <p:nvPicPr>
          <p:cNvPr id="48" name="Picture 46" descr=""/>
          <p:cNvPicPr/>
          <p:nvPr/>
        </p:nvPicPr>
        <p:blipFill>
          <a:blip r:embed="rId6"/>
          <a:stretch/>
        </p:blipFill>
        <p:spPr>
          <a:xfrm>
            <a:off x="4655520" y="8348400"/>
            <a:ext cx="920880" cy="769680"/>
          </a:xfrm>
          <a:prstGeom prst="rect">
            <a:avLst/>
          </a:prstGeom>
          <a:ln>
            <a:noFill/>
          </a:ln>
        </p:spPr>
      </p:pic>
      <p:pic>
        <p:nvPicPr>
          <p:cNvPr id="49" name="Picture 47" descr=""/>
          <p:cNvPicPr/>
          <p:nvPr/>
        </p:nvPicPr>
        <p:blipFill>
          <a:blip r:embed="rId7"/>
          <a:stretch/>
        </p:blipFill>
        <p:spPr>
          <a:xfrm>
            <a:off x="0" y="4395960"/>
            <a:ext cx="6856920" cy="34228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8"/>
          <a:stretch/>
        </p:blipFill>
        <p:spPr>
          <a:xfrm>
            <a:off x="640080" y="8348400"/>
            <a:ext cx="828000" cy="7970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9"/>
          <a:stretch/>
        </p:blipFill>
        <p:spPr>
          <a:xfrm>
            <a:off x="5557680" y="8348400"/>
            <a:ext cx="822600" cy="8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731520" y="2340720"/>
            <a:ext cx="5824800" cy="19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1280160" y="822960"/>
            <a:ext cx="454500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292680" y="182880"/>
            <a:ext cx="1901160" cy="11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Alexander Davis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Steven Kosovich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Timothy Leikam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Gregory Martini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1374120" y="1082520"/>
            <a:ext cx="438588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pic>
        <p:nvPicPr>
          <p:cNvPr id="56" name="Picture 52" descr=""/>
          <p:cNvPicPr/>
          <p:nvPr/>
        </p:nvPicPr>
        <p:blipFill>
          <a:blip r:embed="rId1"/>
          <a:stretch/>
        </p:blipFill>
        <p:spPr>
          <a:xfrm>
            <a:off x="0" y="6056280"/>
            <a:ext cx="912240" cy="3085560"/>
          </a:xfrm>
          <a:prstGeom prst="rect">
            <a:avLst/>
          </a:prstGeom>
          <a:ln>
            <a:noFill/>
          </a:ln>
        </p:spPr>
      </p:pic>
      <p:pic>
        <p:nvPicPr>
          <p:cNvPr id="57" name="Picture 53" descr=""/>
          <p:cNvPicPr/>
          <p:nvPr/>
        </p:nvPicPr>
        <p:blipFill>
          <a:blip r:embed="rId2"/>
          <a:stretch/>
        </p:blipFill>
        <p:spPr>
          <a:xfrm>
            <a:off x="1188720" y="6400800"/>
            <a:ext cx="4571280" cy="2651040"/>
          </a:xfrm>
          <a:prstGeom prst="rect">
            <a:avLst/>
          </a:prstGeom>
          <a:ln>
            <a:noFill/>
          </a:ln>
        </p:spPr>
      </p:pic>
      <p:pic>
        <p:nvPicPr>
          <p:cNvPr id="58" name="Picture 54" descr=""/>
          <p:cNvPicPr/>
          <p:nvPr/>
        </p:nvPicPr>
        <p:blipFill>
          <a:blip r:embed="rId3"/>
          <a:stretch/>
        </p:blipFill>
        <p:spPr>
          <a:xfrm>
            <a:off x="1447920" y="6447960"/>
            <a:ext cx="4037760" cy="2512440"/>
          </a:xfrm>
          <a:prstGeom prst="rect">
            <a:avLst/>
          </a:prstGeom>
          <a:ln>
            <a:noFill/>
          </a:ln>
        </p:spPr>
      </p:pic>
      <p:pic>
        <p:nvPicPr>
          <p:cNvPr id="59" name="Picture 55" descr=""/>
          <p:cNvPicPr/>
          <p:nvPr/>
        </p:nvPicPr>
        <p:blipFill>
          <a:blip r:embed="rId4"/>
          <a:stretch/>
        </p:blipFill>
        <p:spPr>
          <a:xfrm>
            <a:off x="1554480" y="182880"/>
            <a:ext cx="3839760" cy="730800"/>
          </a:xfrm>
          <a:prstGeom prst="rect">
            <a:avLst/>
          </a:prstGeom>
          <a:ln>
            <a:noFill/>
          </a:ln>
        </p:spPr>
      </p:pic>
      <p:pic>
        <p:nvPicPr>
          <p:cNvPr id="60" name="Picture 56" descr=""/>
          <p:cNvPicPr/>
          <p:nvPr/>
        </p:nvPicPr>
        <p:blipFill>
          <a:blip r:embed="rId5"/>
          <a:stretch/>
        </p:blipFill>
        <p:spPr>
          <a:xfrm>
            <a:off x="1648080" y="274320"/>
            <a:ext cx="3654720" cy="547920"/>
          </a:xfrm>
          <a:prstGeom prst="rect">
            <a:avLst/>
          </a:prstGeom>
          <a:ln>
            <a:noFill/>
          </a:ln>
        </p:spPr>
      </p:pic>
      <p:pic>
        <p:nvPicPr>
          <p:cNvPr id="61" name="Picture 57" descr=""/>
          <p:cNvPicPr/>
          <p:nvPr/>
        </p:nvPicPr>
        <p:blipFill>
          <a:blip r:embed="rId6"/>
          <a:stretch/>
        </p:blipFill>
        <p:spPr>
          <a:xfrm>
            <a:off x="1188720" y="1920240"/>
            <a:ext cx="4571280" cy="4388400"/>
          </a:xfrm>
          <a:prstGeom prst="rect">
            <a:avLst/>
          </a:prstGeom>
          <a:ln>
            <a:noFill/>
          </a:ln>
        </p:spPr>
      </p:pic>
      <p:pic>
        <p:nvPicPr>
          <p:cNvPr id="62" name="Picture 58" descr=""/>
          <p:cNvPicPr/>
          <p:nvPr/>
        </p:nvPicPr>
        <p:blipFill>
          <a:blip r:embed="rId7"/>
          <a:stretch/>
        </p:blipFill>
        <p:spPr>
          <a:xfrm>
            <a:off x="1295280" y="2057400"/>
            <a:ext cx="437220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Application>LibreOffice/4.4.2.2$Windows_x86 LibreOffice_project/c4c7d32d0d49397cad38d62472b0bc8acff48dd6</Application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Kids</dc:creator>
  <dc:language>en-US</dc:language>
  <dcterms:modified xsi:type="dcterms:W3CDTF">2015-04-30T16:36:50Z</dcterms:modified>
  <cp:revision>5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