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780E219-C02E-4789-AAB5-110945FBBA3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CAE2EA-1326-4A0D-86AB-598CDBC4D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2400" dirty="0" smtClean="0"/>
              <a:t>Requirements document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Alex Davis</a:t>
            </a:r>
            <a:br>
              <a:rPr lang="en-US" sz="2400" dirty="0"/>
            </a:br>
            <a:r>
              <a:rPr lang="en-US" sz="2400" dirty="0"/>
              <a:t>Steve Kosovich</a:t>
            </a:r>
            <a:br>
              <a:rPr lang="en-US" sz="2400" dirty="0"/>
            </a:br>
            <a:r>
              <a:rPr lang="en-US" sz="2400" dirty="0"/>
              <a:t>Tim Leikam</a:t>
            </a:r>
            <a:br>
              <a:rPr lang="en-US" sz="2400" dirty="0"/>
            </a:br>
            <a:r>
              <a:rPr lang="en-US" sz="2400" dirty="0"/>
              <a:t>Greg Martini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Debra Parcheta</a:t>
            </a:r>
            <a:br>
              <a:rPr lang="en-US" sz="2400" dirty="0"/>
            </a:br>
            <a:r>
              <a:rPr lang="en-US" sz="2400" dirty="0"/>
              <a:t>Eric </a:t>
            </a:r>
            <a:r>
              <a:rPr lang="en-US" sz="2400" dirty="0" smtClean="0"/>
              <a:t>Koch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685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Team PLUVALI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provide software that will be a web-based game designed to help people cope with everyday life situations.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game will feature a </a:t>
            </a:r>
            <a:r>
              <a:rPr lang="en-US" dirty="0" smtClean="0"/>
              <a:t>pick-your-own-adventure </a:t>
            </a:r>
            <a:r>
              <a:rPr lang="en-US" dirty="0"/>
              <a:t>style game that will place the player into a difficult </a:t>
            </a:r>
            <a:r>
              <a:rPr lang="en-US" dirty="0" smtClean="0"/>
              <a:t>life situation</a:t>
            </a:r>
            <a:r>
              <a:rPr lang="en-US" dirty="0"/>
              <a:t>, where they are posed three options on how to solve the </a:t>
            </a:r>
            <a:r>
              <a:rPr lang="en-US" dirty="0" smtClean="0"/>
              <a:t>problem.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will be posed with a good, </a:t>
            </a:r>
            <a:r>
              <a:rPr lang="en-US" dirty="0" smtClean="0"/>
              <a:t>better, and </a:t>
            </a:r>
            <a:r>
              <a:rPr lang="en-US" dirty="0" smtClean="0"/>
              <a:t>best </a:t>
            </a:r>
            <a:r>
              <a:rPr lang="en-US" dirty="0"/>
              <a:t>options where they will </a:t>
            </a:r>
            <a:r>
              <a:rPr lang="en-US"/>
              <a:t>earn </a:t>
            </a:r>
            <a:r>
              <a:rPr lang="en-US" smtClean="0"/>
              <a:t>points based </a:t>
            </a:r>
            <a:r>
              <a:rPr lang="en-US" dirty="0" smtClean="0"/>
              <a:t>on their selection.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player will be able to chose from a collection of characters (not set in </a:t>
            </a:r>
            <a:r>
              <a:rPr lang="en-US" dirty="0" smtClean="0"/>
              <a:t>stone yet).</a:t>
            </a:r>
            <a:endParaRPr lang="en-US" dirty="0"/>
          </a:p>
          <a:p>
            <a:pPr lvl="1"/>
            <a:r>
              <a:rPr lang="en-US" dirty="0"/>
              <a:t>	Each character will be associated with a different scenario.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game will make use of videos, pictures, and text to </a:t>
            </a:r>
            <a:r>
              <a:rPr lang="en-US" dirty="0" smtClean="0"/>
              <a:t>navigate the </a:t>
            </a:r>
            <a:r>
              <a:rPr lang="en-US" dirty="0"/>
              <a:t>player through the game.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points a player earns will be able to be spent on </a:t>
            </a:r>
            <a:r>
              <a:rPr lang="en-US" dirty="0" smtClean="0"/>
              <a:t>aesthetic changes to the </a:t>
            </a:r>
            <a:r>
              <a:rPr lang="en-US" dirty="0"/>
              <a:t>character and game appearances. </a:t>
            </a:r>
          </a:p>
          <a:p>
            <a:endParaRPr lang="en-US" dirty="0"/>
          </a:p>
          <a:p>
            <a:r>
              <a:rPr lang="en-US" dirty="0"/>
              <a:t>Players will also be able to save their progress to continue at a later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</TotalTime>
  <Words>103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Requirements document  Alex Davis Steve Kosovich Tim Leikam Greg Martini   Debra Parcheta Eric Koch </vt:lpstr>
      <vt:lpstr>Requirements:</vt:lpstr>
      <vt:lpstr>Requirements: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Alex Davis Steve Kosovich Tim Leikam Greg Martini   Debra Parcheta Eric Koch </dc:title>
  <dc:creator>Kids</dc:creator>
  <cp:lastModifiedBy>Kids</cp:lastModifiedBy>
  <cp:revision>6</cp:revision>
  <dcterms:created xsi:type="dcterms:W3CDTF">2014-09-18T03:45:41Z</dcterms:created>
  <dcterms:modified xsi:type="dcterms:W3CDTF">2014-09-18T03:54:43Z</dcterms:modified>
</cp:coreProperties>
</file>