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2720" y="232884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5840" cy="9136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14440" y="3860640"/>
            <a:ext cx="5826240" cy="195624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CustomShape 2"/>
          <p:cNvSpPr/>
          <p:nvPr/>
        </p:nvSpPr>
        <p:spPr>
          <a:xfrm>
            <a:off x="1121760" y="1828800"/>
            <a:ext cx="4546440" cy="92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198720" y="182880"/>
            <a:ext cx="1902600" cy="111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 </a:t>
            </a:r>
            <a:r>
              <a:rPr lang="en-US" sz="1200">
                <a:latin typeface="Arial"/>
              </a:rPr>
              <a:t>Alexander Davis</a:t>
            </a:r>
            <a:endParaRPr/>
          </a:p>
          <a:p>
            <a:r>
              <a:rPr lang="en-US" sz="1200">
                <a:latin typeface="Arial"/>
              </a:rPr>
              <a:t>Steven Kosovich</a:t>
            </a:r>
            <a:endParaRPr/>
          </a:p>
          <a:p>
            <a:r>
              <a:rPr lang="en-US" sz="1200">
                <a:latin typeface="Arial"/>
              </a:rPr>
              <a:t>Timothy Leikam</a:t>
            </a:r>
            <a:endParaRPr/>
          </a:p>
          <a:p>
            <a:r>
              <a:rPr lang="en-US" sz="1200">
                <a:latin typeface="Arial"/>
              </a:rPr>
              <a:t>Gregory Martini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1188720" y="2249640"/>
            <a:ext cx="4387320" cy="92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822960" y="2817360"/>
            <a:ext cx="5484960" cy="92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rbel"/>
                <a:ea typeface="DejaVu Sans"/>
              </a:rPr>
              <a:t>Play a fun game to get tokens to improve your profile, while learning invaluable coping skills at the same time! 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160200"/>
            <a:ext cx="1583640" cy="16675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589520"/>
            <a:ext cx="547920" cy="15541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" y="8046720"/>
            <a:ext cx="365040" cy="1096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621520" y="160200"/>
            <a:ext cx="1584720" cy="1667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463040" y="8348400"/>
            <a:ext cx="3192480" cy="7653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655520" y="8348400"/>
            <a:ext cx="922320" cy="7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31520" y="2340720"/>
            <a:ext cx="5826240" cy="19562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2"/>
          <p:cNvSpPr/>
          <p:nvPr/>
        </p:nvSpPr>
        <p:spPr>
          <a:xfrm>
            <a:off x="1338840" y="308880"/>
            <a:ext cx="4546440" cy="92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323dc"/>
                </a:solidFill>
                <a:latin typeface="Corbel"/>
                <a:ea typeface="DejaVu Sans"/>
              </a:rPr>
              <a:t>Team PLUVALI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457200" y="217440"/>
            <a:ext cx="1902600" cy="111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>
                <a:latin typeface="Arial"/>
              </a:rPr>
              <a:t> </a:t>
            </a:r>
            <a:r>
              <a:rPr lang="en-US" sz="1200">
                <a:latin typeface="Arial"/>
              </a:rPr>
              <a:t>Alexander Davis</a:t>
            </a:r>
            <a:endParaRPr/>
          </a:p>
          <a:p>
            <a:r>
              <a:rPr lang="en-US" sz="1200">
                <a:latin typeface="Arial"/>
              </a:rPr>
              <a:t>Steven Kosovich</a:t>
            </a:r>
            <a:endParaRPr/>
          </a:p>
          <a:p>
            <a:r>
              <a:rPr lang="en-US" sz="1200">
                <a:latin typeface="Arial"/>
              </a:rPr>
              <a:t>Timothy Leikam</a:t>
            </a:r>
            <a:endParaRPr/>
          </a:p>
          <a:p>
            <a:r>
              <a:rPr lang="en-US" sz="1200">
                <a:latin typeface="Arial"/>
              </a:rPr>
              <a:t>Gregory Martini</a:t>
            </a:r>
            <a:endParaRPr/>
          </a:p>
        </p:txBody>
      </p:sp>
      <p:sp>
        <p:nvSpPr>
          <p:cNvPr id="51" name="CustomShape 4"/>
          <p:cNvSpPr/>
          <p:nvPr/>
        </p:nvSpPr>
        <p:spPr>
          <a:xfrm>
            <a:off x="1405800" y="840960"/>
            <a:ext cx="4387320" cy="92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c2300"/>
                </a:solidFill>
                <a:latin typeface="Corbel"/>
                <a:ea typeface="DejaVu Sans"/>
              </a:rPr>
              <a:t>Coping Skills Game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6352920"/>
            <a:ext cx="5303520" cy="27446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82880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0160" y="1920240"/>
            <a:ext cx="4373640" cy="43743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6056280"/>
            <a:ext cx="913680" cy="30870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005840" y="6400800"/>
            <a:ext cx="5119920" cy="26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