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1480" cy="43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1480" cy="1431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155520"/>
            <a:ext cx="8227080" cy="125028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	</a:t>
            </a:r>
            <a:r>
              <a:rPr b="1" lang="en-US" sz="4500">
                <a:solidFill>
                  <a:srgbClr val="f0ad00"/>
                </a:solidFill>
                <a:latin typeface="Corbel"/>
              </a:rPr>
              <a:t>Team Pluvali Testing Plan: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457200" y="1447920"/>
            <a:ext cx="8227080" cy="48744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274320" y="1737360"/>
            <a:ext cx="8867520" cy="466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* Pluvali will start testing start on November 26th, and continue until December 3rd.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* The testers will include Debra, Katie, Pam, Eric, plus 3 to 5 people they personally choose from DDRC (the four of us will unofficially test it as well).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* The website layout is pretty much complete, although there is still a little bit of functionality (such as earning points/tokens) that needs to be added.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* The pages may also need additional aesthetic improvements; probably will wait until the second semester.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Corbel"/>
                <a:ea typeface="Times New Roman"/>
              </a:rPr>
              <a:t>* Detailed instructions will be sent out in another document.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91440" y="6456240"/>
            <a:ext cx="90774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dc2300"/>
                </a:solidFill>
                <a:latin typeface="Corbel"/>
                <a:ea typeface="Times New Roman"/>
              </a:rPr>
              <a:t>Pluvali members: Alex Davis, Steve Kosovich, Tim Leikam, Greg Martini, Debra Parcheta, Katie Taliercio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