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Tek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5dpAgroX2BOHuUNN1KpjI/Uz/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eko-bold.fntdata"/><Relationship Id="rId16" Type="http://schemas.openxmlformats.org/officeDocument/2006/relationships/font" Target="fonts/Tek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393700" sx="35000" ty="-82550" sy="3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13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0" name="Google Shape;90;p23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6" name="Google Shape;36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266F8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5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393700" sx="35000" ty="-82550" sy="3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9AD2D8"/>
          </a:solidFill>
          <a:ln>
            <a:noFill/>
          </a:ln>
        </p:spPr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7" name="Google Shape;77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2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FFFFFF"/>
                </a:solidFill>
              </a:rPr>
              <a:t>BUSSINES MODEL CANVAS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pt-BR" sz="7200">
                <a:solidFill>
                  <a:srgbClr val="FFFFFF"/>
                </a:solidFill>
              </a:rPr>
              <a:t>TCC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99" name="Google Shape;99;p1"/>
          <p:cNvCxnSpPr/>
          <p:nvPr/>
        </p:nvCxnSpPr>
        <p:spPr>
          <a:xfrm rot="10800000">
            <a:off x="8406507" y="5220212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DCF0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/>
        </p:nvSpPr>
        <p:spPr>
          <a:xfrm>
            <a:off x="3790122" y="2286000"/>
            <a:ext cx="4131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BAIRRO ALERTA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-838191"/>
            <a:ext cx="12261775" cy="54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6D9F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PARCEIROS CHAVES</a:t>
            </a:r>
            <a:endParaRPr/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Pessoas físicas que forneçam informação para o App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-1397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Pessoas Jurídicas que divulguem seu negócios;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-13970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Instituições Públicas (serviços)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-13970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Autarquias</a:t>
            </a:r>
            <a:endParaRPr/>
          </a:p>
        </p:txBody>
      </p:sp>
      <p:pic>
        <p:nvPicPr>
          <p:cNvPr descr="Debate de grupo"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2600" y="-86868"/>
            <a:ext cx="28194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0" y="0"/>
            <a:ext cx="926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646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Parceiros, fornecedores, prestadores que colaboram para entregar sua proposta de valor.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ESTRUTURA DE CUSTOS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800000"/>
                </a:highlight>
              </a:rPr>
              <a:t>Plataformas de hospedagens em sistema de alta escala.</a:t>
            </a:r>
            <a:endParaRPr>
              <a:solidFill>
                <a:schemeClr val="lt1"/>
              </a:solidFill>
              <a:highlight>
                <a:srgbClr val="80000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800000"/>
                </a:highlight>
              </a:rPr>
              <a:t>Desenvolvimento do WebApp</a:t>
            </a:r>
            <a:endParaRPr>
              <a:solidFill>
                <a:schemeClr val="lt1"/>
              </a:solidFill>
              <a:highlight>
                <a:srgbClr val="800000"/>
              </a:highlight>
            </a:endParaRPr>
          </a:p>
        </p:txBody>
      </p:sp>
      <p:pic>
        <p:nvPicPr>
          <p:cNvPr descr="Dinheiro"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4457" y="-179716"/>
            <a:ext cx="2632710" cy="263271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0" y="0"/>
            <a:ext cx="101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646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espesas fixas ou variáveis necessárias para manter o negócio em funcionamento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" y="-6244"/>
            <a:ext cx="12192000" cy="689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6133" y="1099992"/>
            <a:ext cx="311477" cy="311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9512" y="1025452"/>
            <a:ext cx="460408" cy="460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"/>
          <p:cNvCxnSpPr/>
          <p:nvPr/>
        </p:nvCxnSpPr>
        <p:spPr>
          <a:xfrm flipH="1" rot="5400000">
            <a:off x="16435731" y="3464778"/>
            <a:ext cx="527700" cy="148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1" name="Google Shape;111;p2"/>
          <p:cNvSpPr/>
          <p:nvPr/>
        </p:nvSpPr>
        <p:spPr>
          <a:xfrm>
            <a:off x="6711798" y="5149619"/>
            <a:ext cx="1298700" cy="1086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301542" y="5107008"/>
            <a:ext cx="1274317" cy="1152291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864596" y="5209451"/>
            <a:ext cx="399896" cy="2597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049855" y="5104066"/>
            <a:ext cx="1460673" cy="1219808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9539199" y="5178593"/>
            <a:ext cx="520226" cy="2616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1060137" y="6572349"/>
            <a:ext cx="127447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Projeção de 1 ano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190301" y="6323874"/>
            <a:ext cx="3316564" cy="359678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9728312" y="6392585"/>
            <a:ext cx="1969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NetSales R$ XX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9506865" y="41982"/>
            <a:ext cx="2571404" cy="544139"/>
          </a:xfrm>
          <a:prstGeom prst="rect">
            <a:avLst/>
          </a:prstGeom>
          <a:solidFill>
            <a:srgbClr val="FCBF29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VERSÃO DIA/MÊS/ANO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D05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SEGMENTO DE CLIENTES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Públicos </a:t>
            </a: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pertencentes às</a:t>
            </a: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 c</a:t>
            </a: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lasses sociais a B, C, D e E que moram em cidades e tenham dispositivos com conexão à internet.</a:t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Estabelecimentos</a:t>
            </a: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 comerciais bairristas.</a:t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</p:txBody>
      </p:sp>
      <p:pic>
        <p:nvPicPr>
          <p:cNvPr descr="Público-alvo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1002" y="-125201"/>
            <a:ext cx="2686930" cy="26869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0" y="0"/>
            <a:ext cx="879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646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dentifica o nicho de clientes para quem o negócio está sendo criado</a:t>
            </a:r>
            <a:endParaRPr sz="1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9B8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PROPOSTA DE VALOR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800080"/>
                </a:highlight>
              </a:rPr>
              <a:t>Canal de divulgação para que os </a:t>
            </a:r>
            <a:r>
              <a:rPr lang="pt-BR">
                <a:solidFill>
                  <a:schemeClr val="lt1"/>
                </a:solidFill>
                <a:highlight>
                  <a:srgbClr val="800080"/>
                </a:highlight>
              </a:rPr>
              <a:t>comércios</a:t>
            </a:r>
            <a:r>
              <a:rPr lang="pt-BR">
                <a:solidFill>
                  <a:schemeClr val="lt1"/>
                </a:solidFill>
                <a:highlight>
                  <a:srgbClr val="800080"/>
                </a:highlight>
              </a:rPr>
              <a:t> sejam vistos pelas pessoas que estão na mesma localidade.</a:t>
            </a:r>
            <a:endParaRPr>
              <a:solidFill>
                <a:schemeClr val="lt1"/>
              </a:solidFill>
              <a:highlight>
                <a:srgbClr val="80008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800080"/>
                </a:highlight>
              </a:rPr>
              <a:t>Democratizar a informação e experiências entre as pessoas que compartilham a mesma região.</a:t>
            </a:r>
            <a:endParaRPr>
              <a:solidFill>
                <a:schemeClr val="lt1"/>
              </a:solidFill>
              <a:highlight>
                <a:srgbClr val="80008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800080"/>
                </a:highlight>
              </a:rPr>
              <a:t>Uma ferramenta centralizadora de informações extensiva para ser utilizada no seu mensageiro favorito.</a:t>
            </a:r>
            <a:endParaRPr>
              <a:solidFill>
                <a:schemeClr val="lt1"/>
              </a:solidFill>
              <a:highlight>
                <a:srgbClr val="80008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800080"/>
                </a:highlight>
              </a:rPr>
              <a:t>Possibilidade</a:t>
            </a:r>
            <a:r>
              <a:rPr lang="pt-BR">
                <a:solidFill>
                  <a:schemeClr val="lt1"/>
                </a:solidFill>
                <a:highlight>
                  <a:srgbClr val="800080"/>
                </a:highlight>
              </a:rPr>
              <a:t> de customização dos alertas que deseja ser notificados.</a:t>
            </a:r>
            <a:endParaRPr>
              <a:solidFill>
                <a:schemeClr val="lt1"/>
              </a:solidFill>
              <a:highlight>
                <a:srgbClr val="80008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Parabéns!"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1296" y="11228"/>
            <a:ext cx="2260704" cy="2260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/>
        </p:nvSpPr>
        <p:spPr>
          <a:xfrm>
            <a:off x="0" y="0"/>
            <a:ext cx="993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Estabelece os benefícios que seu produto e/ou serviço oferece ao seu segmento de clientes. Ajuda na construção dos diferenciais em detrimento dos concorrentes.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D05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CANAIS DE DISTRIBUIÇÃO/COMUNICAÇÃO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5486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Integração em grupo de avisos e informações no </a:t>
            </a: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whatsapp/telegram.</a:t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  <a:p>
            <a:pPr indent="-114300" lvl="0" marL="5486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WebApp com funcionalidade de notificação das novas ocorrências.</a:t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</p:txBody>
      </p:sp>
      <p:pic>
        <p:nvPicPr>
          <p:cNvPr descr="Rede do usuário"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105" y="-42204"/>
            <a:ext cx="2552895" cy="255289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0" y="0"/>
            <a:ext cx="972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646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 e ferramentas de interação com os clientes e possíveis clientes.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D0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RELACIONAMENTO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Através de Aplicativos de mensagens e Redes Sociais.</a:t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FF00"/>
                </a:highlight>
              </a:rPr>
              <a:t>Pelo canal de comunicação da ferramenta </a:t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Aperto de Mão"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0810" y="-54102"/>
            <a:ext cx="2552894" cy="255289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0" y="0"/>
            <a:ext cx="903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646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Estratégias de relacionamento usadas para manutenção do segmento de clientes.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FONTES DE RECEITAS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800000"/>
                </a:highlight>
              </a:rPr>
              <a:t>Espaços de propagandas para os estabelecimentos comerciais da região.</a:t>
            </a:r>
            <a:endParaRPr/>
          </a:p>
        </p:txBody>
      </p:sp>
      <p:pic>
        <p:nvPicPr>
          <p:cNvPr descr="Mala"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1384" y="14068"/>
            <a:ext cx="2386584" cy="23865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0" y="0"/>
            <a:ext cx="9217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646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maneira como o cliente pagará pela proposta de valor entregue (por exemplo, venda, assinatura, aluguel, licença etc.). Pode ter mais de uma fonte de renda.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6D9F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RECURSOS CHAVES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1024125" y="2286000"/>
            <a:ext cx="11012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Incentivar o registro das informações na plataforma.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Notificar avisos ao usuário sobre novas ocorrências.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Marketing para divulgar a ferramenta.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Integrações com serviços essenciais como: Previsão do Tempo, Água, Energia, Saneamento Básico.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Firmar parcerias comerciais com os estabelecimentos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Rede"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7850" y="-142260"/>
            <a:ext cx="272415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0" y="0"/>
            <a:ext cx="97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646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Ativo fundamental para que seu negócio funcione, sem os quais a sua empresa não entrega o produto/serviço.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6D9F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1024128" y="585216"/>
            <a:ext cx="6066818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ATIVIDADES CHAVES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1024123" y="2286000"/>
            <a:ext cx="101286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Noticiar informações e ocorrências </a:t>
            </a: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postadas</a:t>
            </a: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 por outros para as </a:t>
            </a: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pessoas</a:t>
            </a: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 presentes na região.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Estabelecer </a:t>
            </a: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parcerias</a:t>
            </a: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 com as </a:t>
            </a: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instituições</a:t>
            </a:r>
            <a:r>
              <a:rPr lang="pt-BR">
                <a:solidFill>
                  <a:schemeClr val="lt1"/>
                </a:solidFill>
                <a:highlight>
                  <a:srgbClr val="008080"/>
                </a:highlight>
              </a:rPr>
              <a:t> públicas e privadas que fornecem serviços para a população.</a:t>
            </a:r>
            <a:endParaRPr>
              <a:solidFill>
                <a:schemeClr val="lt1"/>
              </a:solidFill>
              <a:highlight>
                <a:srgbClr val="00808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Círculos com setas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623" y="-47162"/>
            <a:ext cx="2764375" cy="276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âmpada e lápis" id="175" name="Google Shape;1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2835" y="990016"/>
            <a:ext cx="883920" cy="883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0" y="0"/>
            <a:ext cx="928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646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Tarefas primordiais do dia a dia operacional, as quais não podem deixar de existir sem comprometer o funcionamento da empresa.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2019-08-14T14:42:07Z</dcterms:created>
  <dc:creator>Gregorio</dc:creator>
</cp:coreProperties>
</file>