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7BCF-4D9B-41B8-8367-13905604B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28BA-4389-4F7B-BDB9-BC9E75167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5385-71C3-4DA5-BDDA-DC08874A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F7D-6887-4DFC-B8FD-E210FF5E411B}" type="datetimeFigureOut">
              <a:rPr lang="en-AU" smtClean="0"/>
              <a:t>20/06/2021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15DC9-6681-4CD0-BB39-8B92B842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5B78A-D850-4768-9747-1E5D865F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7547-9FCA-4754-9C69-D8ED5CDFA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55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8EE7-2E10-4C53-8BEA-C1BB24A3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10B97-205E-4A0B-B0FA-947089C0C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0FE82-E08F-4D6A-93D2-A9B544A1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F7D-6887-4DFC-B8FD-E210FF5E411B}" type="datetimeFigureOut">
              <a:rPr lang="en-AU" smtClean="0"/>
              <a:t>20/06/2021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BEC6-6C80-49C0-BC2A-95743165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95C12-DB53-4C4B-9AE5-87181E4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7547-9FCA-4754-9C69-D8ED5CDFA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4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66B55-101F-4686-B5F5-CC0D9C40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30485-447B-4E63-87D2-A6C53215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5CD7-477D-4A51-A33B-D6B64101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F7D-6887-4DFC-B8FD-E210FF5E411B}" type="datetimeFigureOut">
              <a:rPr lang="en-AU" smtClean="0"/>
              <a:t>20/06/2021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B9CA-C7A4-4D47-BF91-94F01EEF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1DB81-6275-4BB6-9F53-706AABFB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7547-9FCA-4754-9C69-D8ED5CDFA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94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1A8F-5B4D-46CD-9545-5302230D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0BFD-8B0D-478E-AFF4-4F796257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8A82-CF13-4DE4-A851-6EEC96A8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F7D-6887-4DFC-B8FD-E210FF5E411B}" type="datetimeFigureOut">
              <a:rPr lang="en-AU" smtClean="0"/>
              <a:t>20/06/2021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CCA9-226F-4977-8484-CCB3AC18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AB6D-6AB5-4688-8E7B-F786AB82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7547-9FCA-4754-9C69-D8ED5CDFA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42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C807-E4E0-4C0E-91E7-1F56970A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D02D-7382-42E9-99AF-4623793F2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BCB4-6B24-4171-943D-FDB02BA7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F7D-6887-4DFC-B8FD-E210FF5E411B}" type="datetimeFigureOut">
              <a:rPr lang="en-AU" smtClean="0"/>
              <a:t>20/06/2021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1067-0238-4CCE-8772-49A13DBF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797EC-7BEF-4A36-A9FE-4425DDC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7547-9FCA-4754-9C69-D8ED5CDFA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77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C669-BCA4-402A-8410-849787AF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3754-C98B-4C34-84FF-192DD7021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2E69D-D211-48F6-A7C6-54831C850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E60EA-58B1-4623-92BD-6A48754A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F7D-6887-4DFC-B8FD-E210FF5E411B}" type="datetimeFigureOut">
              <a:rPr lang="en-AU" smtClean="0"/>
              <a:t>20/06/2021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0910C-DECE-4C52-85A0-8D067B4B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C9BDC-195F-4FEC-9359-E08E2165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7547-9FCA-4754-9C69-D8ED5CDFA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38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52D3-9451-4D9D-95FA-B941BFB6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0613-19E0-4F48-B2D2-E7C61D29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9E0B4-C76B-4E82-975B-657518765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C98F0-2F98-47DD-B230-41DBEC8CA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25788-4732-489D-8D7C-2CC57D8CA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8B837-8BC1-42B6-984C-658C81EF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F7D-6887-4DFC-B8FD-E210FF5E411B}" type="datetimeFigureOut">
              <a:rPr lang="en-AU" smtClean="0"/>
              <a:t>20/06/2021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BCC7F-CB67-47F8-BA27-22DFC57D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FED30-D785-4E03-B2DB-3F229114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7547-9FCA-4754-9C69-D8ED5CDFA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77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423E-A834-42DB-B199-0F0C4AB8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2E0B9-8042-4509-A4D9-333E5B75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F7D-6887-4DFC-B8FD-E210FF5E411B}" type="datetimeFigureOut">
              <a:rPr lang="en-AU" smtClean="0"/>
              <a:t>20/06/2021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8C750-9ADC-45F8-BE59-26BF0254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F9D4A-A3E1-4397-BB3D-E5757CFF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7547-9FCA-4754-9C69-D8ED5CDFA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28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4CAF9-9643-49CD-9063-CE241A3D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F7D-6887-4DFC-B8FD-E210FF5E411B}" type="datetimeFigureOut">
              <a:rPr lang="en-AU" smtClean="0"/>
              <a:t>20/06/2021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6F571-AC7E-460F-B32C-EA369D6C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16A32-25E0-4FD9-AB74-A87F0AF7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7547-9FCA-4754-9C69-D8ED5CDFA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34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86AD-4BE1-4CFC-AA67-B4FA811B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E6E0-6A64-4CB8-9301-23511037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4E1EC-272C-4881-B4D0-3910ECE6E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1540-19EB-47AE-8987-49D5293B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F7D-6887-4DFC-B8FD-E210FF5E411B}" type="datetimeFigureOut">
              <a:rPr lang="en-AU" smtClean="0"/>
              <a:t>20/06/2021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7D42A-4768-4BE9-942F-F6AA7ACA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DF03D-4580-491C-A2C9-EE8E4B31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7547-9FCA-4754-9C69-D8ED5CDFA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37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F653-7CCE-4D1F-AC2C-66678D96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65072-3565-41A5-BB3F-C0AD0C1C4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1E800-3B09-4BBC-A7E3-8789129E4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18923-C9CD-414C-9173-7256D7EC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F7D-6887-4DFC-B8FD-E210FF5E411B}" type="datetimeFigureOut">
              <a:rPr lang="en-AU" smtClean="0"/>
              <a:t>20/06/2021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B64AD-54B4-4253-A60D-AC77728D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99AD7-7C91-45EF-8C2E-DD14C609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7547-9FCA-4754-9C69-D8ED5CDFA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8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9C5B-FB29-4B4F-B4E7-040CF5C9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2EB97-2236-48D4-8380-C3AB072B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D437-65BE-401F-926B-BBC54E448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AF7D-6887-4DFC-B8FD-E210FF5E411B}" type="datetimeFigureOut">
              <a:rPr lang="en-AU" smtClean="0"/>
              <a:t>20/06/2021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E0DD-24A9-4792-B24B-8BD20C8DE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7D91-623C-48F2-9026-94552D5A9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7547-9FCA-4754-9C69-D8ED5CDFA1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86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7158FC-13EF-4473-AF44-9FE3ADDF2214}"/>
              </a:ext>
            </a:extLst>
          </p:cNvPr>
          <p:cNvSpPr txBox="1"/>
          <p:nvPr/>
        </p:nvSpPr>
        <p:spPr>
          <a:xfrm>
            <a:off x="725214" y="689837"/>
            <a:ext cx="31320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AU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Plausibility Testing Simulations.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C74CC8D-72DA-449D-BAF1-3374A421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09328"/>
              </p:ext>
            </p:extLst>
          </p:nvPr>
        </p:nvGraphicFramePr>
        <p:xfrm>
          <a:off x="814551" y="1556778"/>
          <a:ext cx="10562897" cy="1107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035">
                  <a:extLst>
                    <a:ext uri="{9D8B030D-6E8A-4147-A177-3AD203B41FA5}">
                      <a16:colId xmlns:a16="http://schemas.microsoft.com/office/drawing/2014/main" val="234834678"/>
                    </a:ext>
                  </a:extLst>
                </a:gridCol>
                <a:gridCol w="3152716">
                  <a:extLst>
                    <a:ext uri="{9D8B030D-6E8A-4147-A177-3AD203B41FA5}">
                      <a16:colId xmlns:a16="http://schemas.microsoft.com/office/drawing/2014/main" val="3217464418"/>
                    </a:ext>
                  </a:extLst>
                </a:gridCol>
                <a:gridCol w="4280146">
                  <a:extLst>
                    <a:ext uri="{9D8B030D-6E8A-4147-A177-3AD203B41FA5}">
                      <a16:colId xmlns:a16="http://schemas.microsoft.com/office/drawing/2014/main" val="912634591"/>
                    </a:ext>
                  </a:extLst>
                </a:gridCol>
              </a:tblGrid>
              <a:tr h="290929"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Queensland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Emerald, Biloela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15-sep, 15-oct, 15-nov, 15-dec, 15-jan.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78255"/>
                  </a:ext>
                </a:extLst>
              </a:tr>
              <a:tr h="375863"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Southern Queensland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Dalby, Roma, Goondiwindi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15-sep, 15-oct, 15-nov, 15-dec, 15-jan.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80632"/>
                  </a:ext>
                </a:extLst>
              </a:tr>
              <a:tr h="161878"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Northern New South Wales.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Tamworth, Moree, Walgett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15-oct, 15-nov, 15-dec, 15-jan.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243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C514504-CF5B-4B3C-86E7-BE6A77D8D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85673"/>
              </p:ext>
            </p:extLst>
          </p:nvPr>
        </p:nvGraphicFramePr>
        <p:xfrm>
          <a:off x="814551" y="315555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408">
                  <a:extLst>
                    <a:ext uri="{9D8B030D-6E8A-4147-A177-3AD203B41FA5}">
                      <a16:colId xmlns:a16="http://schemas.microsoft.com/office/drawing/2014/main" val="3313353196"/>
                    </a:ext>
                  </a:extLst>
                </a:gridCol>
                <a:gridCol w="5936592">
                  <a:extLst>
                    <a:ext uri="{9D8B030D-6E8A-4147-A177-3AD203B41FA5}">
                      <a16:colId xmlns:a16="http://schemas.microsoft.com/office/drawing/2014/main" val="2581410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Cultivar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Tillering, Medium Tillering, High Tillering.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Density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8, 12 plants per sq. metre.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1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Sowing Depth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30mm.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40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Spacing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1000mm.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1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Configuration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solid, single skip, double skip.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314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7F258C-8ECA-4139-9489-644A109471A5}"/>
              </a:ext>
            </a:extLst>
          </p:cNvPr>
          <p:cNvSpPr txBox="1"/>
          <p:nvPr/>
        </p:nvSpPr>
        <p:spPr>
          <a:xfrm>
            <a:off x="810262" y="5301222"/>
            <a:ext cx="609407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Years: 1960 - 2016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3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672E3-7E7C-4143-B810-B6F4292AC45C}"/>
              </a:ext>
            </a:extLst>
          </p:cNvPr>
          <p:cNvSpPr txBox="1"/>
          <p:nvPr/>
        </p:nvSpPr>
        <p:spPr>
          <a:xfrm>
            <a:off x="412698" y="284723"/>
            <a:ext cx="31320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AU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Plausibility Testing Simulations.</a:t>
            </a:r>
          </a:p>
        </p:txBody>
      </p:sp>
      <p:pic>
        <p:nvPicPr>
          <p:cNvPr id="6" name="Picture 5" descr="A picture containing text, sky, colorful&#10;&#10;Description automatically generated">
            <a:extLst>
              <a:ext uri="{FF2B5EF4-FFF2-40B4-BE49-F238E27FC236}">
                <a16:creationId xmlns:a16="http://schemas.microsoft.com/office/drawing/2014/main" id="{6C6D92D5-750A-4AC8-A6D2-AB38DA3AB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4" y="782052"/>
            <a:ext cx="9533205" cy="60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672E3-7E7C-4143-B810-B6F4292AC45C}"/>
              </a:ext>
            </a:extLst>
          </p:cNvPr>
          <p:cNvSpPr txBox="1"/>
          <p:nvPr/>
        </p:nvSpPr>
        <p:spPr>
          <a:xfrm>
            <a:off x="412698" y="284723"/>
            <a:ext cx="31320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AU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Plausibility Testing Simulations.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A93DBAB-5429-485A-98DA-987A4D739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4" y="866274"/>
            <a:ext cx="9401062" cy="59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6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McLean</dc:creator>
  <cp:lastModifiedBy>Greg McLean</cp:lastModifiedBy>
  <cp:revision>3</cp:revision>
  <dcterms:created xsi:type="dcterms:W3CDTF">2021-06-20T03:33:28Z</dcterms:created>
  <dcterms:modified xsi:type="dcterms:W3CDTF">2021-06-20T03:57:37Z</dcterms:modified>
</cp:coreProperties>
</file>