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57F"/>
    <a:srgbClr val="F29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1AE54-A744-4774-ABB2-4933B0916791}" v="23" dt="2023-12-04T12:01:53.037"/>
    <p1510:client id="{C4371D43-B3C9-81FB-5640-9CD8057FC71A}" v="5" dt="2023-12-04T16:37:53.480"/>
    <p1510:client id="{EC75390C-ACD8-BFFB-AD4A-432F28B0FCF7}" v="364" dt="2023-12-05T08:30:53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ogharkar, Tushar" userId="S::tushar.deogharkar@kingfisher.com::26e1fb68-f0b9-4988-b62a-73e316e040d7" providerId="AD" clId="Web-{C4371D43-B3C9-81FB-5640-9CD8057FC71A}"/>
    <pc:docChg chg="modSld">
      <pc:chgData name="Deogharkar, Tushar" userId="S::tushar.deogharkar@kingfisher.com::26e1fb68-f0b9-4988-b62a-73e316e040d7" providerId="AD" clId="Web-{C4371D43-B3C9-81FB-5640-9CD8057FC71A}" dt="2023-12-04T16:37:50.558" v="3" actId="20577"/>
      <pc:docMkLst>
        <pc:docMk/>
      </pc:docMkLst>
      <pc:sldChg chg="modSp">
        <pc:chgData name="Deogharkar, Tushar" userId="S::tushar.deogharkar@kingfisher.com::26e1fb68-f0b9-4988-b62a-73e316e040d7" providerId="AD" clId="Web-{C4371D43-B3C9-81FB-5640-9CD8057FC71A}" dt="2023-12-04T16:37:50.558" v="3" actId="20577"/>
        <pc:sldMkLst>
          <pc:docMk/>
          <pc:sldMk cId="246281737" sldId="258"/>
        </pc:sldMkLst>
        <pc:spChg chg="mod">
          <ac:chgData name="Deogharkar, Tushar" userId="S::tushar.deogharkar@kingfisher.com::26e1fb68-f0b9-4988-b62a-73e316e040d7" providerId="AD" clId="Web-{C4371D43-B3C9-81FB-5640-9CD8057FC71A}" dt="2023-12-04T16:37:50.558" v="3" actId="20577"/>
          <ac:spMkLst>
            <pc:docMk/>
            <pc:sldMk cId="246281737" sldId="258"/>
            <ac:spMk id="2" creationId="{97806AEE-D8A5-4EB3-2F01-EDEB3C9D560D}"/>
          </ac:spMkLst>
        </pc:spChg>
      </pc:sldChg>
    </pc:docChg>
  </pc:docChgLst>
  <pc:docChgLst>
    <pc:chgData clId="Web-{8571AE54-A744-4774-ABB2-4933B0916791}"/>
    <pc:docChg chg="modSld">
      <pc:chgData name="" userId="" providerId="" clId="Web-{8571AE54-A744-4774-ABB2-4933B0916791}" dt="2023-12-04T11:52:58.593" v="1"/>
      <pc:docMkLst>
        <pc:docMk/>
      </pc:docMkLst>
      <pc:sldChg chg="delSp">
        <pc:chgData name="" userId="" providerId="" clId="Web-{8571AE54-A744-4774-ABB2-4933B0916791}" dt="2023-12-04T11:52:58.593" v="1"/>
        <pc:sldMkLst>
          <pc:docMk/>
          <pc:sldMk cId="109857222" sldId="256"/>
        </pc:sldMkLst>
        <pc:spChg chg="del">
          <ac:chgData name="" userId="" providerId="" clId="Web-{8571AE54-A744-4774-ABB2-4933B0916791}" dt="2023-12-04T11:52:58.59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8571AE54-A744-4774-ABB2-4933B0916791}" dt="2023-12-04T11:52:58.593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eogharkar, Tushar" userId="S::tushar.deogharkar@kingfisher.com::26e1fb68-f0b9-4988-b62a-73e316e040d7" providerId="AD" clId="Web-{8571AE54-A744-4774-ABB2-4933B0916791}"/>
    <pc:docChg chg="addSld modSld addMainMaster delMainMaster">
      <pc:chgData name="Deogharkar, Tushar" userId="S::tushar.deogharkar@kingfisher.com::26e1fb68-f0b9-4988-b62a-73e316e040d7" providerId="AD" clId="Web-{8571AE54-A744-4774-ABB2-4933B0916791}" dt="2023-12-04T12:01:53.037" v="20"/>
      <pc:docMkLst>
        <pc:docMk/>
      </pc:docMkLst>
      <pc:sldChg chg="addSp delSp mod modClrScheme chgLayout">
        <pc:chgData name="Deogharkar, Tushar" userId="S::tushar.deogharkar@kingfisher.com::26e1fb68-f0b9-4988-b62a-73e316e040d7" providerId="AD" clId="Web-{8571AE54-A744-4774-ABB2-4933B0916791}" dt="2023-12-04T11:57:02.782" v="6"/>
        <pc:sldMkLst>
          <pc:docMk/>
          <pc:sldMk cId="109857222" sldId="256"/>
        </pc:sldMkLst>
        <pc:spChg chg="add del">
          <ac:chgData name="Deogharkar, Tushar" userId="S::tushar.deogharkar@kingfisher.com::26e1fb68-f0b9-4988-b62a-73e316e040d7" providerId="AD" clId="Web-{8571AE54-A744-4774-ABB2-4933B0916791}" dt="2023-12-04T11:57:02.782" v="6"/>
          <ac:spMkLst>
            <pc:docMk/>
            <pc:sldMk cId="109857222" sldId="256"/>
            <ac:spMk id="4" creationId="{A528D4B8-F277-2D70-1ACF-B39808493087}"/>
          </ac:spMkLst>
        </pc:spChg>
      </pc:sldChg>
      <pc:sldChg chg="delSp modSp new">
        <pc:chgData name="Deogharkar, Tushar" userId="S::tushar.deogharkar@kingfisher.com::26e1fb68-f0b9-4988-b62a-73e316e040d7" providerId="AD" clId="Web-{8571AE54-A744-4774-ABB2-4933B0916791}" dt="2023-12-04T11:57:26.237" v="10"/>
        <pc:sldMkLst>
          <pc:docMk/>
          <pc:sldMk cId="255294713" sldId="257"/>
        </pc:sldMkLst>
        <pc:spChg chg="del mod">
          <ac:chgData name="Deogharkar, Tushar" userId="S::tushar.deogharkar@kingfisher.com::26e1fb68-f0b9-4988-b62a-73e316e040d7" providerId="AD" clId="Web-{8571AE54-A744-4774-ABB2-4933B0916791}" dt="2023-12-04T11:57:26.237" v="10"/>
          <ac:spMkLst>
            <pc:docMk/>
            <pc:sldMk cId="255294713" sldId="257"/>
            <ac:spMk id="2" creationId="{13DB5887-1A21-3393-B467-46B852259112}"/>
          </ac:spMkLst>
        </pc:spChg>
        <pc:spChg chg="del">
          <ac:chgData name="Deogharkar, Tushar" userId="S::tushar.deogharkar@kingfisher.com::26e1fb68-f0b9-4988-b62a-73e316e040d7" providerId="AD" clId="Web-{8571AE54-A744-4774-ABB2-4933B0916791}" dt="2023-12-04T11:57:26.237" v="9"/>
          <ac:spMkLst>
            <pc:docMk/>
            <pc:sldMk cId="255294713" sldId="257"/>
            <ac:spMk id="3" creationId="{BC1C51E1-1A5C-3574-9625-2D5AAF2A8891}"/>
          </ac:spMkLst>
        </pc:spChg>
      </pc:sldChg>
      <pc:sldChg chg="addSp modSp new">
        <pc:chgData name="Deogharkar, Tushar" userId="S::tushar.deogharkar@kingfisher.com::26e1fb68-f0b9-4988-b62a-73e316e040d7" providerId="AD" clId="Web-{8571AE54-A744-4774-ABB2-4933B0916791}" dt="2023-12-04T12:01:53.037" v="20"/>
        <pc:sldMkLst>
          <pc:docMk/>
          <pc:sldMk cId="246281737" sldId="258"/>
        </pc:sldMkLst>
        <pc:spChg chg="add mod">
          <ac:chgData name="Deogharkar, Tushar" userId="S::tushar.deogharkar@kingfisher.com::26e1fb68-f0b9-4988-b62a-73e316e040d7" providerId="AD" clId="Web-{8571AE54-A744-4774-ABB2-4933B0916791}" dt="2023-12-04T12:01:53.037" v="20"/>
          <ac:spMkLst>
            <pc:docMk/>
            <pc:sldMk cId="246281737" sldId="258"/>
            <ac:spMk id="2" creationId="{97806AEE-D8A5-4EB3-2F01-EDEB3C9D560D}"/>
          </ac:spMkLst>
        </pc:spChg>
      </pc:sldChg>
      <pc:sldMasterChg chg="del delSldLayout">
        <pc:chgData name="Deogharkar, Tushar" userId="S::tushar.deogharkar@kingfisher.com::26e1fb68-f0b9-4988-b62a-73e316e040d7" providerId="AD" clId="Web-{8571AE54-A744-4774-ABB2-4933B0916791}" dt="2023-12-04T11:56:13.419" v="1"/>
        <pc:sldMasterMkLst>
          <pc:docMk/>
          <pc:sldMasterMk cId="2460954070" sldId="2147483660"/>
        </pc:sldMasterMkLst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ogharkar, Tushar" userId="S::tushar.deogharkar@kingfisher.com::26e1fb68-f0b9-4988-b62a-73e316e040d7" providerId="AD" clId="Web-{8571AE54-A744-4774-ABB2-4933B0916791}" dt="2023-12-04T11:56:13.419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ogharkar, Tushar" userId="S::tushar.deogharkar@kingfisher.com::26e1fb68-f0b9-4988-b62a-73e316e040d7" providerId="AD" clId="Web-{8571AE54-A744-4774-ABB2-4933B0916791}" dt="2023-12-04T11:56:16.623" v="2"/>
        <pc:sldMasterMkLst>
          <pc:docMk/>
          <pc:sldMasterMk cId="1669036851" sldId="2147483672"/>
        </pc:sldMasterMkLst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1561114743" sldId="2147483673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4192454876" sldId="2147483674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1347867713" sldId="2147483675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3615323003" sldId="2147483676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619496407" sldId="214748367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3944955945" sldId="214748367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2233550214" sldId="214748367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136173837" sldId="214748368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3911866603" sldId="2147483681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1581527402" sldId="2147483682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6.623" v="2"/>
          <pc:sldLayoutMkLst>
            <pc:docMk/>
            <pc:sldMasterMk cId="1669036851" sldId="2147483672"/>
            <pc:sldLayoutMk cId="1586180994" sldId="2147483683"/>
          </pc:sldLayoutMkLst>
        </pc:sldLayoutChg>
      </pc:sldMasterChg>
      <pc:sldMasterChg chg="add del addSldLayout delSldLayout modSldLayout">
        <pc:chgData name="Deogharkar, Tushar" userId="S::tushar.deogharkar@kingfisher.com::26e1fb68-f0b9-4988-b62a-73e316e040d7" providerId="AD" clId="Web-{8571AE54-A744-4774-ABB2-4933B0916791}" dt="2023-12-04T11:56:19.045" v="3"/>
        <pc:sldMasterMkLst>
          <pc:docMk/>
          <pc:sldMasterMk cId="3157665257" sldId="2147483684"/>
        </pc:sldMasterMkLst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2147742701" sldId="2147483685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642468713" sldId="2147483686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3240954367" sldId="214748368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3403903985" sldId="214748368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1822235666" sldId="214748368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111552538" sldId="214748369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2126979119" sldId="2147483691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3239673092" sldId="2147483692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2958077020" sldId="2147483693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4249530295" sldId="2147483694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19.045" v="3"/>
          <pc:sldLayoutMkLst>
            <pc:docMk/>
            <pc:sldMasterMk cId="3157665257" sldId="2147483684"/>
            <pc:sldLayoutMk cId="1038977575" sldId="2147483695"/>
          </pc:sldLayoutMkLst>
        </pc:sldLayoutChg>
      </pc:sldMasterChg>
      <pc:sldMasterChg chg="add del addSldLayout delSldLayout modSldLayout">
        <pc:chgData name="Deogharkar, Tushar" userId="S::tushar.deogharkar@kingfisher.com::26e1fb68-f0b9-4988-b62a-73e316e040d7" providerId="AD" clId="Web-{8571AE54-A744-4774-ABB2-4933B0916791}" dt="2023-12-04T11:56:20.920" v="4"/>
        <pc:sldMasterMkLst>
          <pc:docMk/>
          <pc:sldMasterMk cId="2284945610" sldId="2147483696"/>
        </pc:sldMasterMkLst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2526170625" sldId="214748369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2593039563" sldId="214748369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499046673" sldId="214748369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1054128627" sldId="214748370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757195098" sldId="2147483701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2851788699" sldId="2147483702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1310721993" sldId="2147483703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446121329" sldId="2147483704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936366754" sldId="2147483705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1223822530" sldId="2147483706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2861317623" sldId="214748370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1103710453" sldId="214748370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1770883858" sldId="214748370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3792239429" sldId="214748371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707366268" sldId="2147483711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3417084513" sldId="2147483712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0.920" v="4"/>
          <pc:sldLayoutMkLst>
            <pc:docMk/>
            <pc:sldMasterMk cId="2284945610" sldId="2147483696"/>
            <pc:sldLayoutMk cId="901228698" sldId="2147483713"/>
          </pc:sldLayoutMkLst>
        </pc:sldLayoutChg>
      </pc:sldMasterChg>
      <pc:sldMasterChg chg="add del addSldLayout delSldLayout modSldLayout">
        <pc:chgData name="Deogharkar, Tushar" userId="S::tushar.deogharkar@kingfisher.com::26e1fb68-f0b9-4988-b62a-73e316e040d7" providerId="AD" clId="Web-{8571AE54-A744-4774-ABB2-4933B0916791}" dt="2023-12-04T11:56:22.420" v="5"/>
        <pc:sldMasterMkLst>
          <pc:docMk/>
          <pc:sldMasterMk cId="2768723302" sldId="2147483714"/>
        </pc:sldMasterMkLst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906928815" sldId="2147483715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2301986280" sldId="2147483716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2463448141" sldId="214748371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009238794" sldId="214748371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049061215" sldId="214748371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2419244054" sldId="214748372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893779090" sldId="2147483721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3590588530" sldId="2147483722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20694611" sldId="2147483723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3256269357" sldId="2147483724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017594383" sldId="2147483725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3428497664" sldId="2147483726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2278329449" sldId="2147483727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435777343" sldId="2147483728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3584346242" sldId="2147483729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4773107" sldId="2147483730"/>
          </pc:sldLayoutMkLst>
        </pc:sldLayoutChg>
        <pc:sldLayoutChg chg="add del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768723302" sldId="2147483714"/>
            <pc:sldLayoutMk cId="180765810" sldId="2147483731"/>
          </pc:sldLayoutMkLst>
        </pc:sldLayoutChg>
      </pc:sldMasterChg>
      <pc:sldMasterChg chg="add addSldLayout modSldLayout">
        <pc:chgData name="Deogharkar, Tushar" userId="S::tushar.deogharkar@kingfisher.com::26e1fb68-f0b9-4988-b62a-73e316e040d7" providerId="AD" clId="Web-{8571AE54-A744-4774-ABB2-4933B0916791}" dt="2023-12-04T11:56:22.420" v="5"/>
        <pc:sldMasterMkLst>
          <pc:docMk/>
          <pc:sldMasterMk cId="2004944371" sldId="2147483732"/>
        </pc:sldMasterMkLst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9088533" sldId="2147483733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2274452471" sldId="2147483734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320449402" sldId="2147483735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112016077" sldId="2147483736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3849479805" sldId="2147483737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4240194285" sldId="2147483738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1510461768" sldId="2147483739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1106444370" sldId="2147483740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4190572224" sldId="2147483741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3540677121" sldId="2147483742"/>
          </pc:sldLayoutMkLst>
        </pc:sldLayoutChg>
        <pc:sldLayoutChg chg="add mod replId">
          <pc:chgData name="Deogharkar, Tushar" userId="S::tushar.deogharkar@kingfisher.com::26e1fb68-f0b9-4988-b62a-73e316e040d7" providerId="AD" clId="Web-{8571AE54-A744-4774-ABB2-4933B0916791}" dt="2023-12-04T11:56:22.420" v="5"/>
          <pc:sldLayoutMkLst>
            <pc:docMk/>
            <pc:sldMasterMk cId="2004944371" sldId="2147483732"/>
            <pc:sldLayoutMk cId="392207193" sldId="2147483743"/>
          </pc:sldLayoutMkLst>
        </pc:sldLayoutChg>
      </pc:sldMasterChg>
    </pc:docChg>
  </pc:docChgLst>
  <pc:docChgLst>
    <pc:chgData name="Deogharkar, Tushar" userId="S::tushar.deogharkar@kingfisher.com::26e1fb68-f0b9-4988-b62a-73e316e040d7" providerId="AD" clId="Web-{EC75390C-ACD8-BFFB-AD4A-432F28B0FCF7}"/>
    <pc:docChg chg="addSld modSld">
      <pc:chgData name="Deogharkar, Tushar" userId="S::tushar.deogharkar@kingfisher.com::26e1fb68-f0b9-4988-b62a-73e316e040d7" providerId="AD" clId="Web-{EC75390C-ACD8-BFFB-AD4A-432F28B0FCF7}" dt="2023-12-05T08:30:51.821" v="226" actId="20577"/>
      <pc:docMkLst>
        <pc:docMk/>
      </pc:docMkLst>
      <pc:sldChg chg="addSp delSp">
        <pc:chgData name="Deogharkar, Tushar" userId="S::tushar.deogharkar@kingfisher.com::26e1fb68-f0b9-4988-b62a-73e316e040d7" providerId="AD" clId="Web-{EC75390C-ACD8-BFFB-AD4A-432F28B0FCF7}" dt="2023-12-05T04:48:07.817" v="5"/>
        <pc:sldMkLst>
          <pc:docMk/>
          <pc:sldMk cId="255294713" sldId="257"/>
        </pc:sldMkLst>
        <pc:spChg chg="add del">
          <ac:chgData name="Deogharkar, Tushar" userId="S::tushar.deogharkar@kingfisher.com::26e1fb68-f0b9-4988-b62a-73e316e040d7" providerId="AD" clId="Web-{EC75390C-ACD8-BFFB-AD4A-432F28B0FCF7}" dt="2023-12-05T04:48:07.817" v="5"/>
          <ac:spMkLst>
            <pc:docMk/>
            <pc:sldMk cId="255294713" sldId="257"/>
            <ac:spMk id="2" creationId="{00686B8C-D60C-691E-A351-7B8CE5E27ECC}"/>
          </ac:spMkLst>
        </pc:spChg>
      </pc:sldChg>
      <pc:sldChg chg="addSp delSp modSp">
        <pc:chgData name="Deogharkar, Tushar" userId="S::tushar.deogharkar@kingfisher.com::26e1fb68-f0b9-4988-b62a-73e316e040d7" providerId="AD" clId="Web-{EC75390C-ACD8-BFFB-AD4A-432F28B0FCF7}" dt="2023-12-05T06:39:22.411" v="210" actId="20577"/>
        <pc:sldMkLst>
          <pc:docMk/>
          <pc:sldMk cId="246281737" sldId="258"/>
        </pc:sldMkLst>
        <pc:spChg chg="del">
          <ac:chgData name="Deogharkar, Tushar" userId="S::tushar.deogharkar@kingfisher.com::26e1fb68-f0b9-4988-b62a-73e316e040d7" providerId="AD" clId="Web-{EC75390C-ACD8-BFFB-AD4A-432F28B0FCF7}" dt="2023-12-05T04:47:02.612" v="0"/>
          <ac:spMkLst>
            <pc:docMk/>
            <pc:sldMk cId="246281737" sldId="258"/>
            <ac:spMk id="2" creationId="{97806AEE-D8A5-4EB3-2F01-EDEB3C9D560D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5:42:40.410" v="124" actId="1076"/>
          <ac:spMkLst>
            <pc:docMk/>
            <pc:sldMk cId="246281737" sldId="258"/>
            <ac:spMk id="3" creationId="{BFFCF665-7061-12A4-AC77-60E21B334505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6:39:22.411" v="210" actId="20577"/>
          <ac:spMkLst>
            <pc:docMk/>
            <pc:sldMk cId="246281737" sldId="258"/>
            <ac:spMk id="4" creationId="{6872E850-2C8B-8808-90EA-DCC8581171AE}"/>
          </ac:spMkLst>
        </pc:spChg>
        <pc:cxnChg chg="add mod">
          <ac:chgData name="Deogharkar, Tushar" userId="S::tushar.deogharkar@kingfisher.com::26e1fb68-f0b9-4988-b62a-73e316e040d7" providerId="AD" clId="Web-{EC75390C-ACD8-BFFB-AD4A-432F28B0FCF7}" dt="2023-12-05T05:42:44.035" v="127" actId="1076"/>
          <ac:cxnSpMkLst>
            <pc:docMk/>
            <pc:sldMk cId="246281737" sldId="258"/>
            <ac:cxnSpMk id="5" creationId="{6E6FCFBF-6702-C6EF-5ECB-174B725B9F81}"/>
          </ac:cxnSpMkLst>
        </pc:cxnChg>
      </pc:sldChg>
      <pc:sldChg chg="addSp delSp modSp new">
        <pc:chgData name="Deogharkar, Tushar" userId="S::tushar.deogharkar@kingfisher.com::26e1fb68-f0b9-4988-b62a-73e316e040d7" providerId="AD" clId="Web-{EC75390C-ACD8-BFFB-AD4A-432F28B0FCF7}" dt="2023-12-05T05:53:34.013" v="187" actId="20577"/>
        <pc:sldMkLst>
          <pc:docMk/>
          <pc:sldMk cId="3054831293" sldId="259"/>
        </pc:sldMkLst>
        <pc:spChg chg="add del mod">
          <ac:chgData name="Deogharkar, Tushar" userId="S::tushar.deogharkar@kingfisher.com::26e1fb68-f0b9-4988-b62a-73e316e040d7" providerId="AD" clId="Web-{EC75390C-ACD8-BFFB-AD4A-432F28B0FCF7}" dt="2023-12-05T05:36:08.099" v="108"/>
          <ac:spMkLst>
            <pc:docMk/>
            <pc:sldMk cId="3054831293" sldId="259"/>
            <ac:spMk id="3" creationId="{AE69C7C6-9BD5-F219-2024-15E213C337D3}"/>
          </ac:spMkLst>
        </pc:spChg>
        <pc:spChg chg="add del">
          <ac:chgData name="Deogharkar, Tushar" userId="S::tushar.deogharkar@kingfisher.com::26e1fb68-f0b9-4988-b62a-73e316e040d7" providerId="AD" clId="Web-{EC75390C-ACD8-BFFB-AD4A-432F28B0FCF7}" dt="2023-12-05T05:36:08.099" v="107"/>
          <ac:spMkLst>
            <pc:docMk/>
            <pc:sldMk cId="3054831293" sldId="259"/>
            <ac:spMk id="5" creationId="{EA11FF30-AE2F-0241-D546-C3CFA7BEA395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5:48:49.283" v="177" actId="14100"/>
          <ac:spMkLst>
            <pc:docMk/>
            <pc:sldMk cId="3054831293" sldId="259"/>
            <ac:spMk id="8" creationId="{DDE0706E-7B6E-CD43-4F77-2A603970A1E6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5:53:34.013" v="187" actId="20577"/>
          <ac:spMkLst>
            <pc:docMk/>
            <pc:sldMk cId="3054831293" sldId="259"/>
            <ac:spMk id="10" creationId="{1CC30D21-9DC8-3DFD-DD28-0575DD284578}"/>
          </ac:spMkLst>
        </pc:spChg>
        <pc:cxnChg chg="add del">
          <ac:chgData name="Deogharkar, Tushar" userId="S::tushar.deogharkar@kingfisher.com::26e1fb68-f0b9-4988-b62a-73e316e040d7" providerId="AD" clId="Web-{EC75390C-ACD8-BFFB-AD4A-432F28B0FCF7}" dt="2023-12-05T05:36:08.099" v="106"/>
          <ac:cxnSpMkLst>
            <pc:docMk/>
            <pc:sldMk cId="3054831293" sldId="259"/>
            <ac:cxnSpMk id="7" creationId="{E5DF46F7-B0E4-13D8-6566-5CE0F94FDE26}"/>
          </ac:cxnSpMkLst>
        </pc:cxnChg>
      </pc:sldChg>
      <pc:sldChg chg="addSp delSp modSp new">
        <pc:chgData name="Deogharkar, Tushar" userId="S::tushar.deogharkar@kingfisher.com::26e1fb68-f0b9-4988-b62a-73e316e040d7" providerId="AD" clId="Web-{EC75390C-ACD8-BFFB-AD4A-432F28B0FCF7}" dt="2023-12-05T06:07:32.721" v="198" actId="20577"/>
        <pc:sldMkLst>
          <pc:docMk/>
          <pc:sldMk cId="110392103" sldId="260"/>
        </pc:sldMkLst>
        <pc:spChg chg="add del">
          <ac:chgData name="Deogharkar, Tushar" userId="S::tushar.deogharkar@kingfisher.com::26e1fb68-f0b9-4988-b62a-73e316e040d7" providerId="AD" clId="Web-{EC75390C-ACD8-BFFB-AD4A-432F28B0FCF7}" dt="2023-12-05T06:01:13.233" v="190"/>
          <ac:spMkLst>
            <pc:docMk/>
            <pc:sldMk cId="110392103" sldId="260"/>
            <ac:spMk id="3" creationId="{00407FAA-B2C4-2E0B-70C6-583BF3D7B69F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6:06:18.374" v="196"/>
          <ac:spMkLst>
            <pc:docMk/>
            <pc:sldMk cId="110392103" sldId="260"/>
            <ac:spMk id="5" creationId="{701A6896-A40B-ECC1-1DAD-AB2827DF390F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6:07:32.721" v="198" actId="20577"/>
          <ac:spMkLst>
            <pc:docMk/>
            <pc:sldMk cId="110392103" sldId="260"/>
            <ac:spMk id="7" creationId="{3FB5BC4E-45F0-0C15-26B6-A935E525CD6A}"/>
          </ac:spMkLst>
        </pc:spChg>
      </pc:sldChg>
      <pc:sldChg chg="addSp modSp new">
        <pc:chgData name="Deogharkar, Tushar" userId="S::tushar.deogharkar@kingfisher.com::26e1fb68-f0b9-4988-b62a-73e316e040d7" providerId="AD" clId="Web-{EC75390C-ACD8-BFFB-AD4A-432F28B0FCF7}" dt="2023-12-05T06:12:41.717" v="206" actId="1076"/>
        <pc:sldMkLst>
          <pc:docMk/>
          <pc:sldMk cId="338087560" sldId="261"/>
        </pc:sldMkLst>
        <pc:spChg chg="add mod">
          <ac:chgData name="Deogharkar, Tushar" userId="S::tushar.deogharkar@kingfisher.com::26e1fb68-f0b9-4988-b62a-73e316e040d7" providerId="AD" clId="Web-{EC75390C-ACD8-BFFB-AD4A-432F28B0FCF7}" dt="2023-12-05T06:12:24.388" v="203"/>
          <ac:spMkLst>
            <pc:docMk/>
            <pc:sldMk cId="338087560" sldId="261"/>
            <ac:spMk id="3" creationId="{47CF96FA-1DC8-77E4-903F-3B2213892FAF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6:12:41.717" v="206" actId="1076"/>
          <ac:spMkLst>
            <pc:docMk/>
            <pc:sldMk cId="338087560" sldId="261"/>
            <ac:spMk id="5" creationId="{FA8E72C9-A118-4357-4BEA-C42CAF27F332}"/>
          </ac:spMkLst>
        </pc:spChg>
        <pc:cxnChg chg="add">
          <ac:chgData name="Deogharkar, Tushar" userId="S::tushar.deogharkar@kingfisher.com::26e1fb68-f0b9-4988-b62a-73e316e040d7" providerId="AD" clId="Web-{EC75390C-ACD8-BFFB-AD4A-432F28B0FCF7}" dt="2023-12-05T06:12:08.700" v="202"/>
          <ac:cxnSpMkLst>
            <pc:docMk/>
            <pc:sldMk cId="338087560" sldId="261"/>
            <ac:cxnSpMk id="7" creationId="{93D4D30C-E499-1331-A650-F3540E4242BD}"/>
          </ac:cxnSpMkLst>
        </pc:cxnChg>
      </pc:sldChg>
      <pc:sldChg chg="new">
        <pc:chgData name="Deogharkar, Tushar" userId="S::tushar.deogharkar@kingfisher.com::26e1fb68-f0b9-4988-b62a-73e316e040d7" providerId="AD" clId="Web-{EC75390C-ACD8-BFFB-AD4A-432F28B0FCF7}" dt="2023-12-05T08:28:31.988" v="211"/>
        <pc:sldMkLst>
          <pc:docMk/>
          <pc:sldMk cId="3559871751" sldId="262"/>
        </pc:sldMkLst>
      </pc:sldChg>
      <pc:sldChg chg="modSp add replId">
        <pc:chgData name="Deogharkar, Tushar" userId="S::tushar.deogharkar@kingfisher.com::26e1fb68-f0b9-4988-b62a-73e316e040d7" providerId="AD" clId="Web-{EC75390C-ACD8-BFFB-AD4A-432F28B0FCF7}" dt="2023-12-05T08:29:17.958" v="217"/>
        <pc:sldMkLst>
          <pc:docMk/>
          <pc:sldMk cId="3293400796" sldId="263"/>
        </pc:sldMkLst>
        <pc:spChg chg="mod">
          <ac:chgData name="Deogharkar, Tushar" userId="S::tushar.deogharkar@kingfisher.com::26e1fb68-f0b9-4988-b62a-73e316e040d7" providerId="AD" clId="Web-{EC75390C-ACD8-BFFB-AD4A-432F28B0FCF7}" dt="2023-12-05T08:29:17.958" v="217"/>
          <ac:spMkLst>
            <pc:docMk/>
            <pc:sldMk cId="3293400796" sldId="263"/>
            <ac:spMk id="8" creationId="{DDE0706E-7B6E-CD43-4F77-2A603970A1E6}"/>
          </ac:spMkLst>
        </pc:spChg>
        <pc:spChg chg="mod">
          <ac:chgData name="Deogharkar, Tushar" userId="S::tushar.deogharkar@kingfisher.com::26e1fb68-f0b9-4988-b62a-73e316e040d7" providerId="AD" clId="Web-{EC75390C-ACD8-BFFB-AD4A-432F28B0FCF7}" dt="2023-12-05T08:28:45.941" v="216" actId="20577"/>
          <ac:spMkLst>
            <pc:docMk/>
            <pc:sldMk cId="3293400796" sldId="263"/>
            <ac:spMk id="10" creationId="{1CC30D21-9DC8-3DFD-DD28-0575DD284578}"/>
          </ac:spMkLst>
        </pc:spChg>
      </pc:sldChg>
      <pc:sldChg chg="addSp modSp new">
        <pc:chgData name="Deogharkar, Tushar" userId="S::tushar.deogharkar@kingfisher.com::26e1fb68-f0b9-4988-b62a-73e316e040d7" providerId="AD" clId="Web-{EC75390C-ACD8-BFFB-AD4A-432F28B0FCF7}" dt="2023-12-05T08:30:51.821" v="226" actId="20577"/>
        <pc:sldMkLst>
          <pc:docMk/>
          <pc:sldMk cId="4029913562" sldId="264"/>
        </pc:sldMkLst>
        <pc:spChg chg="add mod">
          <ac:chgData name="Deogharkar, Tushar" userId="S::tushar.deogharkar@kingfisher.com::26e1fb68-f0b9-4988-b62a-73e316e040d7" providerId="AD" clId="Web-{EC75390C-ACD8-BFFB-AD4A-432F28B0FCF7}" dt="2023-12-05T08:30:30.617" v="222"/>
          <ac:spMkLst>
            <pc:docMk/>
            <pc:sldMk cId="4029913562" sldId="264"/>
            <ac:spMk id="3" creationId="{ED84BD1D-1B95-095F-144B-30ECC093812B}"/>
          </ac:spMkLst>
        </pc:spChg>
        <pc:spChg chg="add mod">
          <ac:chgData name="Deogharkar, Tushar" userId="S::tushar.deogharkar@kingfisher.com::26e1fb68-f0b9-4988-b62a-73e316e040d7" providerId="AD" clId="Web-{EC75390C-ACD8-BFFB-AD4A-432F28B0FCF7}" dt="2023-12-05T08:30:51.821" v="226" actId="20577"/>
          <ac:spMkLst>
            <pc:docMk/>
            <pc:sldMk cId="4029913562" sldId="264"/>
            <ac:spMk id="5" creationId="{AECDF38E-0330-37DE-8651-584465679FE6}"/>
          </ac:spMkLst>
        </pc:spChg>
        <pc:cxnChg chg="add">
          <ac:chgData name="Deogharkar, Tushar" userId="S::tushar.deogharkar@kingfisher.com::26e1fb68-f0b9-4988-b62a-73e316e040d7" providerId="AD" clId="Web-{EC75390C-ACD8-BFFB-AD4A-432F28B0FCF7}" dt="2023-12-05T08:30:22.913" v="221"/>
          <ac:cxnSpMkLst>
            <pc:docMk/>
            <pc:sldMk cId="4029913562" sldId="264"/>
            <ac:cxnSpMk id="7" creationId="{6785F64D-DD10-DF09-474E-C5CF51888F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FCF665-7061-12A4-AC77-60E21B334505}"/>
              </a:ext>
            </a:extLst>
          </p:cNvPr>
          <p:cNvSpPr/>
          <p:nvPr/>
        </p:nvSpPr>
        <p:spPr>
          <a:xfrm>
            <a:off x="1687224" y="1546271"/>
            <a:ext cx="416944" cy="40256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2E850-2C8B-8808-90EA-DCC8581171AE}"/>
              </a:ext>
            </a:extLst>
          </p:cNvPr>
          <p:cNvSpPr txBox="1"/>
          <p:nvPr/>
        </p:nvSpPr>
        <p:spPr>
          <a:xfrm>
            <a:off x="2107833" y="2841925"/>
            <a:ext cx="75878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>
                <a:latin typeface="Segoe UI"/>
                <a:cs typeface="Segoe UI"/>
              </a:rPr>
              <a:t>Product Maintaining Report</a:t>
            </a:r>
            <a:endParaRPr lang="en-US" sz="4400" b="1">
              <a:latin typeface="Segoe UI"/>
              <a:cs typeface="Segoe U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6FCFBF-6702-C6EF-5ECB-174B725B9F81}"/>
              </a:ext>
            </a:extLst>
          </p:cNvPr>
          <p:cNvCxnSpPr/>
          <p:nvPr/>
        </p:nvCxnSpPr>
        <p:spPr>
          <a:xfrm>
            <a:off x="9749825" y="1547543"/>
            <a:ext cx="8627" cy="39048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DE0706E-7B6E-CD43-4F77-2A603970A1E6}"/>
              </a:ext>
            </a:extLst>
          </p:cNvPr>
          <p:cNvSpPr/>
          <p:nvPr/>
        </p:nvSpPr>
        <p:spPr>
          <a:xfrm>
            <a:off x="2880828" y="2133205"/>
            <a:ext cx="6182262" cy="276045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30D21-9DC8-3DFD-DD28-0575DD284578}"/>
              </a:ext>
            </a:extLst>
          </p:cNvPr>
          <p:cNvSpPr txBox="1"/>
          <p:nvPr/>
        </p:nvSpPr>
        <p:spPr>
          <a:xfrm>
            <a:off x="3258022" y="3129472"/>
            <a:ext cx="50430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/>
                <a:cs typeface="Segoe UI"/>
              </a:rPr>
              <a:t>Product Create</a:t>
            </a:r>
          </a:p>
        </p:txBody>
      </p:sp>
    </p:spTree>
    <p:extLst>
      <p:ext uri="{BB962C8B-B14F-4D97-AF65-F5344CB8AC3E}">
        <p14:creationId xmlns:p14="http://schemas.microsoft.com/office/powerpoint/2010/main" val="305483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01A6896-A40B-ECC1-1DAD-AB2827DF390F}"/>
              </a:ext>
            </a:extLst>
          </p:cNvPr>
          <p:cNvSpPr/>
          <p:nvPr/>
        </p:nvSpPr>
        <p:spPr>
          <a:xfrm>
            <a:off x="2880828" y="2133205"/>
            <a:ext cx="6182262" cy="2760451"/>
          </a:xfrm>
          <a:prstGeom prst="homePlate">
            <a:avLst/>
          </a:prstGeom>
          <a:solidFill>
            <a:srgbClr val="FDA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BC4E-45F0-0C15-26B6-A935E525CD6A}"/>
              </a:ext>
            </a:extLst>
          </p:cNvPr>
          <p:cNvSpPr txBox="1"/>
          <p:nvPr/>
        </p:nvSpPr>
        <p:spPr>
          <a:xfrm>
            <a:off x="3258022" y="3129472"/>
            <a:ext cx="50430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/>
                <a:cs typeface="Segoe UI"/>
              </a:rPr>
              <a:t>Vendor Maintain</a:t>
            </a:r>
          </a:p>
        </p:txBody>
      </p:sp>
    </p:spTree>
    <p:extLst>
      <p:ext uri="{BB962C8B-B14F-4D97-AF65-F5344CB8AC3E}">
        <p14:creationId xmlns:p14="http://schemas.microsoft.com/office/powerpoint/2010/main" val="11039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CF96FA-1DC8-77E4-903F-3B2213892FAF}"/>
              </a:ext>
            </a:extLst>
          </p:cNvPr>
          <p:cNvSpPr/>
          <p:nvPr/>
        </p:nvSpPr>
        <p:spPr>
          <a:xfrm>
            <a:off x="1687224" y="1546271"/>
            <a:ext cx="416944" cy="4025659"/>
          </a:xfrm>
          <a:prstGeom prst="rect">
            <a:avLst/>
          </a:prstGeom>
          <a:solidFill>
            <a:srgbClr val="FDA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E72C9-A118-4357-4BEA-C42CAF27F332}"/>
              </a:ext>
            </a:extLst>
          </p:cNvPr>
          <p:cNvSpPr txBox="1"/>
          <p:nvPr/>
        </p:nvSpPr>
        <p:spPr>
          <a:xfrm>
            <a:off x="2107833" y="3115095"/>
            <a:ext cx="75878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>
                <a:latin typeface="Segoe UI"/>
                <a:cs typeface="Segoe UI"/>
              </a:rPr>
              <a:t>Vendor Create Report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D4D30C-E499-1331-A650-F3540E4242BD}"/>
              </a:ext>
            </a:extLst>
          </p:cNvPr>
          <p:cNvCxnSpPr/>
          <p:nvPr/>
        </p:nvCxnSpPr>
        <p:spPr>
          <a:xfrm>
            <a:off x="9749825" y="1547543"/>
            <a:ext cx="8627" cy="39048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87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DE0706E-7B6E-CD43-4F77-2A603970A1E6}"/>
              </a:ext>
            </a:extLst>
          </p:cNvPr>
          <p:cNvSpPr/>
          <p:nvPr/>
        </p:nvSpPr>
        <p:spPr>
          <a:xfrm>
            <a:off x="2880828" y="2133205"/>
            <a:ext cx="6182262" cy="2760451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30D21-9DC8-3DFD-DD28-0575DD284578}"/>
              </a:ext>
            </a:extLst>
          </p:cNvPr>
          <p:cNvSpPr txBox="1"/>
          <p:nvPr/>
        </p:nvSpPr>
        <p:spPr>
          <a:xfrm>
            <a:off x="3258022" y="3129472"/>
            <a:ext cx="50430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/>
                <a:cs typeface="Segoe UI"/>
              </a:rPr>
              <a:t>           CPC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84BD1D-1B95-095F-144B-30ECC093812B}"/>
              </a:ext>
            </a:extLst>
          </p:cNvPr>
          <p:cNvSpPr/>
          <p:nvPr/>
        </p:nvSpPr>
        <p:spPr>
          <a:xfrm>
            <a:off x="1687224" y="1546271"/>
            <a:ext cx="416944" cy="40256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DF38E-0330-37DE-8651-584465679FE6}"/>
              </a:ext>
            </a:extLst>
          </p:cNvPr>
          <p:cNvSpPr txBox="1"/>
          <p:nvPr/>
        </p:nvSpPr>
        <p:spPr>
          <a:xfrm>
            <a:off x="2107833" y="3115095"/>
            <a:ext cx="75878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sz="4400" b="1" dirty="0">
                <a:latin typeface="Segoe UI"/>
                <a:cs typeface="Segoe UI"/>
              </a:rPr>
              <a:t>CPC Report III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5F64D-DD10-DF09-474E-C5CF51888F6E}"/>
              </a:ext>
            </a:extLst>
          </p:cNvPr>
          <p:cNvCxnSpPr/>
          <p:nvPr/>
        </p:nvCxnSpPr>
        <p:spPr>
          <a:xfrm>
            <a:off x="9749825" y="1547543"/>
            <a:ext cx="8627" cy="39048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135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DB8AE0827CD408D8F9500EAA388AF" ma:contentTypeVersion="5" ma:contentTypeDescription="Create a new document." ma:contentTypeScope="" ma:versionID="52d16d4e10d496fbc6090c4f02b9c214">
  <xsd:schema xmlns:xsd="http://www.w3.org/2001/XMLSchema" xmlns:xs="http://www.w3.org/2001/XMLSchema" xmlns:p="http://schemas.microsoft.com/office/2006/metadata/properties" xmlns:ns2="ba5a6b58-adc5-40d7-93be-0aa717a9bb8d" xmlns:ns3="4370e6ba-a144-4c18-bb91-9637cac8c660" targetNamespace="http://schemas.microsoft.com/office/2006/metadata/properties" ma:root="true" ma:fieldsID="46ddc0776d2e630fdfda7707925aec6e" ns2:_="" ns3:_="">
    <xsd:import namespace="ba5a6b58-adc5-40d7-93be-0aa717a9bb8d"/>
    <xsd:import namespace="4370e6ba-a144-4c18-bb91-9637cac8c6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a6b58-adc5-40d7-93be-0aa717a9bb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0e6ba-a144-4c18-bb91-9637cac8c66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010E0-F122-4A2E-953B-06623D5AE99A}"/>
</file>

<file path=customXml/itemProps2.xml><?xml version="1.0" encoding="utf-8"?>
<ds:datastoreItem xmlns:ds="http://schemas.openxmlformats.org/officeDocument/2006/customXml" ds:itemID="{0DF52F69-62CF-4FCE-8F0A-313D174A4AE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</cp:revision>
  <dcterms:created xsi:type="dcterms:W3CDTF">2023-12-04T11:52:49Z</dcterms:created>
  <dcterms:modified xsi:type="dcterms:W3CDTF">2023-12-05T08:31:02Z</dcterms:modified>
</cp:coreProperties>
</file>