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2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64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7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2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95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4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974312-6224-4E05-BC8F-FA4F74461F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39E6-6818-4600-9703-A4CBDA5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9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3">
            <a:extLst>
              <a:ext uri="{FF2B5EF4-FFF2-40B4-BE49-F238E27FC236}">
                <a16:creationId xmlns:a16="http://schemas.microsoft.com/office/drawing/2014/main" id="{D430D4B1-AA01-4B1F-8235-C7C6D0F1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F2ED7-0DB7-418A-A509-27D7EC727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870" y="1807259"/>
            <a:ext cx="5604429" cy="1621508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EBEBEB"/>
                </a:solidFill>
              </a:rPr>
              <a:t>Opioid Crisis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6FCCF-5FBF-4676-9482-BE0DEAFA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871" y="4588329"/>
            <a:ext cx="5604429" cy="16215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Presented by </a:t>
            </a:r>
            <a:r>
              <a:rPr lang="en-US" sz="1800" b="1">
                <a:solidFill>
                  <a:schemeClr val="tx2">
                    <a:lumMod val="40000"/>
                    <a:lumOff val="60000"/>
                  </a:schemeClr>
                </a:solidFill>
              </a:rPr>
              <a:t>The Data Slackers</a:t>
            </a:r>
          </a:p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(Greg Poppe, Mark Flynn, Vannia Hernandez, Deep Sran) </a:t>
            </a: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3354DFA6-6453-4DEA-B13E-C2A4D4570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0355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7">
            <a:extLst>
              <a:ext uri="{FF2B5EF4-FFF2-40B4-BE49-F238E27FC236}">
                <a16:creationId xmlns:a16="http://schemas.microsoft.com/office/drawing/2014/main" id="{585ADACC-B978-41CD-812C-38B46FD27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49823" cy="6858000"/>
          </a:xfrm>
          <a:custGeom>
            <a:avLst/>
            <a:gdLst>
              <a:gd name="connsiteX0" fmla="*/ 4205108 w 5549823"/>
              <a:gd name="connsiteY0" fmla="*/ 0 h 6858000"/>
              <a:gd name="connsiteX1" fmla="*/ 5548646 w 5549823"/>
              <a:gd name="connsiteY1" fmla="*/ 0 h 6858000"/>
              <a:gd name="connsiteX2" fmla="*/ 5523601 w 5549823"/>
              <a:gd name="connsiteY2" fmla="*/ 155676 h 6858000"/>
              <a:gd name="connsiteX3" fmla="*/ 5499732 w 5549823"/>
              <a:gd name="connsiteY3" fmla="*/ 310667 h 6858000"/>
              <a:gd name="connsiteX4" fmla="*/ 5476368 w 5549823"/>
              <a:gd name="connsiteY4" fmla="*/ 466344 h 6858000"/>
              <a:gd name="connsiteX5" fmla="*/ 5456365 w 5549823"/>
              <a:gd name="connsiteY5" fmla="*/ 622706 h 6858000"/>
              <a:gd name="connsiteX6" fmla="*/ 5436194 w 5549823"/>
              <a:gd name="connsiteY6" fmla="*/ 778383 h 6858000"/>
              <a:gd name="connsiteX7" fmla="*/ 5417368 w 5549823"/>
              <a:gd name="connsiteY7" fmla="*/ 934745 h 6858000"/>
              <a:gd name="connsiteX8" fmla="*/ 5401232 w 5549823"/>
              <a:gd name="connsiteY8" fmla="*/ 1089050 h 6858000"/>
              <a:gd name="connsiteX9" fmla="*/ 5385936 w 5549823"/>
              <a:gd name="connsiteY9" fmla="*/ 1245413 h 6858000"/>
              <a:gd name="connsiteX10" fmla="*/ 5371984 w 5549823"/>
              <a:gd name="connsiteY10" fmla="*/ 1401089 h 6858000"/>
              <a:gd name="connsiteX11" fmla="*/ 5359882 w 5549823"/>
              <a:gd name="connsiteY11" fmla="*/ 1554023 h 6858000"/>
              <a:gd name="connsiteX12" fmla="*/ 5347779 w 5549823"/>
              <a:gd name="connsiteY12" fmla="*/ 1709013 h 6858000"/>
              <a:gd name="connsiteX13" fmla="*/ 5337694 w 5549823"/>
              <a:gd name="connsiteY13" fmla="*/ 1861947 h 6858000"/>
              <a:gd name="connsiteX14" fmla="*/ 5329794 w 5549823"/>
              <a:gd name="connsiteY14" fmla="*/ 2014880 h 6858000"/>
              <a:gd name="connsiteX15" fmla="*/ 5321557 w 5549823"/>
              <a:gd name="connsiteY15" fmla="*/ 2167128 h 6858000"/>
              <a:gd name="connsiteX16" fmla="*/ 5314666 w 5549823"/>
              <a:gd name="connsiteY16" fmla="*/ 2318004 h 6858000"/>
              <a:gd name="connsiteX17" fmla="*/ 5309791 w 5549823"/>
              <a:gd name="connsiteY17" fmla="*/ 2467508 h 6858000"/>
              <a:gd name="connsiteX18" fmla="*/ 5305589 w 5549823"/>
              <a:gd name="connsiteY18" fmla="*/ 2617013 h 6858000"/>
              <a:gd name="connsiteX19" fmla="*/ 5301555 w 5549823"/>
              <a:gd name="connsiteY19" fmla="*/ 2765145 h 6858000"/>
              <a:gd name="connsiteX20" fmla="*/ 5299706 w 5549823"/>
              <a:gd name="connsiteY20" fmla="*/ 2911221 h 6858000"/>
              <a:gd name="connsiteX21" fmla="*/ 5297689 w 5549823"/>
              <a:gd name="connsiteY21" fmla="*/ 3057296 h 6858000"/>
              <a:gd name="connsiteX22" fmla="*/ 5296680 w 5549823"/>
              <a:gd name="connsiteY22" fmla="*/ 3201314 h 6858000"/>
              <a:gd name="connsiteX23" fmla="*/ 5297689 w 5549823"/>
              <a:gd name="connsiteY23" fmla="*/ 3343960 h 6858000"/>
              <a:gd name="connsiteX24" fmla="*/ 5297689 w 5549823"/>
              <a:gd name="connsiteY24" fmla="*/ 3485235 h 6858000"/>
              <a:gd name="connsiteX25" fmla="*/ 5299706 w 5549823"/>
              <a:gd name="connsiteY25" fmla="*/ 3625138 h 6858000"/>
              <a:gd name="connsiteX26" fmla="*/ 5302731 w 5549823"/>
              <a:gd name="connsiteY26" fmla="*/ 3762298 h 6858000"/>
              <a:gd name="connsiteX27" fmla="*/ 5305589 w 5549823"/>
              <a:gd name="connsiteY27" fmla="*/ 3898087 h 6858000"/>
              <a:gd name="connsiteX28" fmla="*/ 5308783 w 5549823"/>
              <a:gd name="connsiteY28" fmla="*/ 4031132 h 6858000"/>
              <a:gd name="connsiteX29" fmla="*/ 5313657 w 5549823"/>
              <a:gd name="connsiteY29" fmla="*/ 4163491 h 6858000"/>
              <a:gd name="connsiteX30" fmla="*/ 5318868 w 5549823"/>
              <a:gd name="connsiteY30" fmla="*/ 4293793 h 6858000"/>
              <a:gd name="connsiteX31" fmla="*/ 5323574 w 5549823"/>
              <a:gd name="connsiteY31" fmla="*/ 4421352 h 6858000"/>
              <a:gd name="connsiteX32" fmla="*/ 5336854 w 5549823"/>
              <a:gd name="connsiteY32" fmla="*/ 4670298 h 6858000"/>
              <a:gd name="connsiteX33" fmla="*/ 5350973 w 5549823"/>
              <a:gd name="connsiteY33" fmla="*/ 4908956 h 6858000"/>
              <a:gd name="connsiteX34" fmla="*/ 5365765 w 5549823"/>
              <a:gd name="connsiteY34" fmla="*/ 5138013 h 6858000"/>
              <a:gd name="connsiteX35" fmla="*/ 5382070 w 5549823"/>
              <a:gd name="connsiteY35" fmla="*/ 5354726 h 6858000"/>
              <a:gd name="connsiteX36" fmla="*/ 5399047 w 5549823"/>
              <a:gd name="connsiteY36" fmla="*/ 5561838 h 6858000"/>
              <a:gd name="connsiteX37" fmla="*/ 5417368 w 5549823"/>
              <a:gd name="connsiteY37" fmla="*/ 5753862 h 6858000"/>
              <a:gd name="connsiteX38" fmla="*/ 5435354 w 5549823"/>
              <a:gd name="connsiteY38" fmla="*/ 5934227 h 6858000"/>
              <a:gd name="connsiteX39" fmla="*/ 5453339 w 5549823"/>
              <a:gd name="connsiteY39" fmla="*/ 6100191 h 6858000"/>
              <a:gd name="connsiteX40" fmla="*/ 5470316 w 5549823"/>
              <a:gd name="connsiteY40" fmla="*/ 6252438 h 6858000"/>
              <a:gd name="connsiteX41" fmla="*/ 5486453 w 5549823"/>
              <a:gd name="connsiteY41" fmla="*/ 6387541 h 6858000"/>
              <a:gd name="connsiteX42" fmla="*/ 5501749 w 5549823"/>
              <a:gd name="connsiteY42" fmla="*/ 6509613 h 6858000"/>
              <a:gd name="connsiteX43" fmla="*/ 5514524 w 5549823"/>
              <a:gd name="connsiteY43" fmla="*/ 6612483 h 6858000"/>
              <a:gd name="connsiteX44" fmla="*/ 5526626 w 5549823"/>
              <a:gd name="connsiteY44" fmla="*/ 6698894 h 6858000"/>
              <a:gd name="connsiteX45" fmla="*/ 5543940 w 5549823"/>
              <a:gd name="connsiteY45" fmla="*/ 6817538 h 6858000"/>
              <a:gd name="connsiteX46" fmla="*/ 5549823 w 5549823"/>
              <a:gd name="connsiteY46" fmla="*/ 6858000 h 6858000"/>
              <a:gd name="connsiteX47" fmla="*/ 4644470 w 5549823"/>
              <a:gd name="connsiteY47" fmla="*/ 6858000 h 6858000"/>
              <a:gd name="connsiteX48" fmla="*/ 4644470 w 5549823"/>
              <a:gd name="connsiteY48" fmla="*/ 6858000 h 6858000"/>
              <a:gd name="connsiteX49" fmla="*/ 0 w 5549823"/>
              <a:gd name="connsiteY49" fmla="*/ 6858000 h 6858000"/>
              <a:gd name="connsiteX50" fmla="*/ 0 w 5549823"/>
              <a:gd name="connsiteY50" fmla="*/ 0 h 6858000"/>
              <a:gd name="connsiteX51" fmla="*/ 4205108 w 5549823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49823" h="6858000">
                <a:moveTo>
                  <a:pt x="4205108" y="0"/>
                </a:moveTo>
                <a:lnTo>
                  <a:pt x="5548646" y="0"/>
                </a:lnTo>
                <a:lnTo>
                  <a:pt x="5523601" y="155676"/>
                </a:lnTo>
                <a:lnTo>
                  <a:pt x="5499732" y="310667"/>
                </a:lnTo>
                <a:lnTo>
                  <a:pt x="5476368" y="466344"/>
                </a:lnTo>
                <a:lnTo>
                  <a:pt x="5456365" y="622706"/>
                </a:lnTo>
                <a:lnTo>
                  <a:pt x="5436194" y="778383"/>
                </a:lnTo>
                <a:lnTo>
                  <a:pt x="5417368" y="934745"/>
                </a:lnTo>
                <a:lnTo>
                  <a:pt x="5401232" y="1089050"/>
                </a:lnTo>
                <a:lnTo>
                  <a:pt x="5385936" y="1245413"/>
                </a:lnTo>
                <a:lnTo>
                  <a:pt x="5371984" y="1401089"/>
                </a:lnTo>
                <a:lnTo>
                  <a:pt x="5359882" y="1554023"/>
                </a:lnTo>
                <a:lnTo>
                  <a:pt x="5347779" y="1709013"/>
                </a:lnTo>
                <a:lnTo>
                  <a:pt x="5337694" y="1861947"/>
                </a:lnTo>
                <a:lnTo>
                  <a:pt x="5329794" y="2014880"/>
                </a:lnTo>
                <a:lnTo>
                  <a:pt x="5321557" y="2167128"/>
                </a:lnTo>
                <a:lnTo>
                  <a:pt x="5314666" y="2318004"/>
                </a:lnTo>
                <a:lnTo>
                  <a:pt x="5309791" y="2467508"/>
                </a:lnTo>
                <a:lnTo>
                  <a:pt x="5305589" y="2617013"/>
                </a:lnTo>
                <a:lnTo>
                  <a:pt x="5301555" y="2765145"/>
                </a:lnTo>
                <a:lnTo>
                  <a:pt x="5299706" y="2911221"/>
                </a:lnTo>
                <a:lnTo>
                  <a:pt x="5297689" y="3057296"/>
                </a:lnTo>
                <a:lnTo>
                  <a:pt x="5296680" y="3201314"/>
                </a:lnTo>
                <a:lnTo>
                  <a:pt x="5297689" y="3343960"/>
                </a:lnTo>
                <a:lnTo>
                  <a:pt x="5297689" y="3485235"/>
                </a:lnTo>
                <a:lnTo>
                  <a:pt x="5299706" y="3625138"/>
                </a:lnTo>
                <a:lnTo>
                  <a:pt x="5302731" y="3762298"/>
                </a:lnTo>
                <a:lnTo>
                  <a:pt x="5305589" y="3898087"/>
                </a:lnTo>
                <a:lnTo>
                  <a:pt x="5308783" y="4031132"/>
                </a:lnTo>
                <a:lnTo>
                  <a:pt x="5313657" y="4163491"/>
                </a:lnTo>
                <a:lnTo>
                  <a:pt x="5318868" y="4293793"/>
                </a:lnTo>
                <a:lnTo>
                  <a:pt x="5323574" y="4421352"/>
                </a:lnTo>
                <a:lnTo>
                  <a:pt x="5336854" y="4670298"/>
                </a:lnTo>
                <a:lnTo>
                  <a:pt x="5350973" y="4908956"/>
                </a:lnTo>
                <a:lnTo>
                  <a:pt x="5365765" y="5138013"/>
                </a:lnTo>
                <a:lnTo>
                  <a:pt x="5382070" y="5354726"/>
                </a:lnTo>
                <a:lnTo>
                  <a:pt x="5399047" y="5561838"/>
                </a:lnTo>
                <a:lnTo>
                  <a:pt x="5417368" y="5753862"/>
                </a:lnTo>
                <a:lnTo>
                  <a:pt x="5435354" y="5934227"/>
                </a:lnTo>
                <a:lnTo>
                  <a:pt x="5453339" y="6100191"/>
                </a:lnTo>
                <a:lnTo>
                  <a:pt x="5470316" y="6252438"/>
                </a:lnTo>
                <a:lnTo>
                  <a:pt x="5486453" y="6387541"/>
                </a:lnTo>
                <a:lnTo>
                  <a:pt x="5501749" y="6509613"/>
                </a:lnTo>
                <a:lnTo>
                  <a:pt x="5514524" y="6612483"/>
                </a:lnTo>
                <a:lnTo>
                  <a:pt x="5526626" y="6698894"/>
                </a:lnTo>
                <a:lnTo>
                  <a:pt x="5543940" y="6817538"/>
                </a:lnTo>
                <a:lnTo>
                  <a:pt x="5549823" y="6858000"/>
                </a:lnTo>
                <a:lnTo>
                  <a:pt x="4644470" y="6858000"/>
                </a:lnTo>
                <a:lnTo>
                  <a:pt x="4644470" y="6858000"/>
                </a:lnTo>
                <a:lnTo>
                  <a:pt x="0" y="6858000"/>
                </a:lnTo>
                <a:lnTo>
                  <a:pt x="0" y="0"/>
                </a:lnTo>
                <a:lnTo>
                  <a:pt x="420510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27114C93-446E-4342-B0E4-565235060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Medicine">
            <a:extLst>
              <a:ext uri="{FF2B5EF4-FFF2-40B4-BE49-F238E27FC236}">
                <a16:creationId xmlns:a16="http://schemas.microsoft.com/office/drawing/2014/main" id="{F1DBFD80-E5F5-4113-9201-D2193380A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54" y="1433353"/>
            <a:ext cx="3990829" cy="39908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8117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EA64-78B8-456B-BFC8-7A84DD5B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9490-3BE2-4D3D-B24D-F8B53C65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0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84D2-8B8C-4045-A45D-9EB40ED7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7CF5-7B1D-4D3C-ADA4-BC5C798A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54F8-7567-4E98-813C-D993A0E9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A658-107B-479A-B319-CBB69979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Opioid Crisis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 Crisis</dc:title>
  <dc:creator>dsran</dc:creator>
  <cp:lastModifiedBy> </cp:lastModifiedBy>
  <cp:revision>3</cp:revision>
  <dcterms:created xsi:type="dcterms:W3CDTF">2018-12-19T02:08:50Z</dcterms:created>
  <dcterms:modified xsi:type="dcterms:W3CDTF">2018-12-19T02:30:51Z</dcterms:modified>
</cp:coreProperties>
</file>