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3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20862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nom : 20 carac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prenom : 20 carac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specialité : 50 carac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localisation : 30 carac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prix : 4 chiffres : 4 carac 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langues : 3 langues max, 15 carac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photo : 200px*200px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ACSII : 8 bits/carac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resultat : 5,2Mo dont 5Mo pour la photo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En conclusion : simple de nos jours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choix de l’os à privilégier : android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‹#›</a:t>
            </a:fld>
            <a:endParaRPr lang="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fr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25" y="1827639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Projet mobile : 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Tourisme médical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bpmn clément</a:t>
            </a:r>
          </a:p>
        </p:txBody>
      </p:sp>
      <p:pic>
        <p:nvPicPr>
          <p:cNvPr id="147" name="Shape 147" descr="réservation médec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4744"/>
            <a:ext cx="9143999" cy="351040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0" y="131375"/>
            <a:ext cx="91440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services proposés Réserver un médecin : usecase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15980"/>
          <a:stretch/>
        </p:blipFill>
        <p:spPr>
          <a:xfrm>
            <a:off x="0" y="647000"/>
            <a:ext cx="8940099" cy="432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98425" y="68650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Payer les services : use case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123525" y="194100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Faire une demande particulière : use case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63" name="Shape 163" descr="demande particuliè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1672"/>
            <a:ext cx="9144000" cy="2580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 réalisation : menu principal 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847" y="100350"/>
            <a:ext cx="314030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Trouver un docteur 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l="9434" r="8672"/>
          <a:stretch/>
        </p:blipFill>
        <p:spPr>
          <a:xfrm>
            <a:off x="3725949" y="200725"/>
            <a:ext cx="257175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4">
            <a:alphaModFix/>
          </a:blip>
          <a:srcRect l="8901" r="6802"/>
          <a:stretch/>
        </p:blipFill>
        <p:spPr>
          <a:xfrm>
            <a:off x="6435700" y="200725"/>
            <a:ext cx="26470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Trouver un logement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399" y="160187"/>
            <a:ext cx="2911377" cy="482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Données 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-médecins (nom, spécialité, localisation, prix, langues, photo) 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5,2 Mo/médecin avec photo, 0,2 Mo/médecin sans photo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France : 280 000 médecins donc 1,5 To pour stocker les infos de tous les médecins avec la photo.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Contraintes techniques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225" y="907649"/>
            <a:ext cx="1194749" cy="119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550" y="2700924"/>
            <a:ext cx="1194749" cy="119474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6289300" y="958575"/>
            <a:ext cx="1768800" cy="64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Performance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6453600" y="2817775"/>
            <a:ext cx="2378700" cy="10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Sécurité des données des utilisateurs 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590425" y="1693075"/>
            <a:ext cx="2594400" cy="220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Disponibilité du service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Evolutivité de l’application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2500" y="1599084"/>
            <a:ext cx="942924" cy="94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Développement de l’Application : choix de l’OS 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199" y="1104274"/>
            <a:ext cx="4811474" cy="387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Développement Android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fr"/>
              <a:t>langage de programmation :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fr"/>
              <a:t>environnement de développement (gratuit)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fr"/>
              <a:t>publication gratuite 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786" y="1026975"/>
            <a:ext cx="604588" cy="112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5400" y="2331550"/>
            <a:ext cx="1894300" cy="94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3875" y="3461862"/>
            <a:ext cx="47625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fr" dirty="0"/>
              <a:t>Le Tourisme médical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fr" dirty="0"/>
              <a:t>Les services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fr" dirty="0"/>
              <a:t>Besoins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fr" dirty="0"/>
              <a:t>Concurrents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fr" dirty="0" smtClean="0"/>
              <a:t>Réalisation</a:t>
            </a:r>
            <a:endParaRPr lang="fr" dirty="0"/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fr" dirty="0"/>
              <a:t>Use case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fr" dirty="0"/>
              <a:t>templates de l’application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fr" dirty="0"/>
              <a:t>contraintes techniques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1785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 tourisme médical en France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283275" y="1152425"/>
            <a:ext cx="4968900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 b="1" i="1">
                <a:solidFill>
                  <a:srgbClr val="40BAD2"/>
                </a:solidFill>
                <a:latin typeface="Arial"/>
                <a:ea typeface="Arial"/>
                <a:cs typeface="Arial"/>
                <a:sym typeface="Arial"/>
              </a:rPr>
              <a:t>Fournir un service médical aux étrangers </a:t>
            </a:r>
          </a:p>
          <a:p>
            <a:pPr lvl="0">
              <a:spcBef>
                <a:spcPts val="0"/>
              </a:spcBef>
              <a:buNone/>
            </a:pPr>
            <a:endParaRPr sz="1400" b="1">
              <a:solidFill>
                <a:srgbClr val="40BAD2"/>
              </a:solidFill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000" y="1848924"/>
            <a:ext cx="644049" cy="64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3650" y="2771374"/>
            <a:ext cx="644049" cy="64404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643050" y="1989450"/>
            <a:ext cx="1995600" cy="36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40BAD2"/>
                </a:solidFill>
              </a:rPr>
              <a:t>30 000</a:t>
            </a:r>
            <a:r>
              <a:rPr lang="fr">
                <a:solidFill>
                  <a:schemeClr val="dk1"/>
                </a:solidFill>
              </a:rPr>
              <a:t> </a:t>
            </a:r>
            <a:r>
              <a:rPr lang="fr"/>
              <a:t>emplois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549050" y="2924625"/>
            <a:ext cx="3234900" cy="54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200"/>
              </a:spcBef>
              <a:buNone/>
            </a:pPr>
            <a:r>
              <a:rPr lang="fr">
                <a:solidFill>
                  <a:srgbClr val="40BAD2"/>
                </a:solidFill>
              </a:rPr>
              <a:t>2</a:t>
            </a:r>
            <a:r>
              <a:rPr lang="fr">
                <a:solidFill>
                  <a:srgbClr val="595959"/>
                </a:solidFill>
              </a:rPr>
              <a:t> </a:t>
            </a:r>
            <a:r>
              <a:rPr lang="fr"/>
              <a:t>milliards d'euros de chiffre d'affaires 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8500" y="1778737"/>
            <a:ext cx="644049" cy="6440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5079725" y="1855762"/>
            <a:ext cx="25308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200"/>
              </a:spcBef>
              <a:buNone/>
            </a:pPr>
            <a:r>
              <a:rPr lang="fr">
                <a:solidFill>
                  <a:srgbClr val="40BAD2"/>
                </a:solidFill>
              </a:rPr>
              <a:t>1 </a:t>
            </a:r>
            <a:r>
              <a:rPr lang="fr"/>
              <a:t>solution pour les hôpitaux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19300" y="2725825"/>
            <a:ext cx="644049" cy="6440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453075" y="2743050"/>
            <a:ext cx="33546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200"/>
              </a:spcBef>
              <a:buNone/>
            </a:pPr>
            <a:r>
              <a:rPr lang="fr">
                <a:solidFill>
                  <a:srgbClr val="40BAD2"/>
                </a:solidFill>
              </a:rPr>
              <a:t>1 </a:t>
            </a:r>
            <a:r>
              <a:rPr lang="fr"/>
              <a:t>service global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besoins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FontTx/>
              <a:buChar char="-"/>
            </a:pPr>
            <a:r>
              <a:rPr lang="fr" sz="1600" dirty="0" smtClean="0"/>
              <a:t>mise </a:t>
            </a:r>
            <a:r>
              <a:rPr lang="fr" sz="1600" dirty="0"/>
              <a:t>à disposition </a:t>
            </a:r>
            <a:r>
              <a:rPr lang="fr" sz="1600" dirty="0" smtClean="0"/>
              <a:t>d’interprètes</a:t>
            </a:r>
          </a:p>
          <a:p>
            <a:pPr>
              <a:buFontTx/>
              <a:buChar char="-"/>
            </a:pPr>
            <a:r>
              <a:rPr lang="fr" sz="1600" dirty="0" smtClean="0"/>
              <a:t>aide pour trouver un médecin</a:t>
            </a:r>
            <a:endParaRPr lang="fr" sz="1600" dirty="0"/>
          </a:p>
          <a:p>
            <a:pPr lvl="0">
              <a:spcBef>
                <a:spcPts val="0"/>
              </a:spcBef>
              <a:buNone/>
            </a:pPr>
            <a:r>
              <a:rPr lang="fr" sz="1600" dirty="0"/>
              <a:t>- aide pour trouver un logement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600" dirty="0"/>
              <a:t>- aide pour trouver des services à la personne					</a:t>
            </a:r>
            <a:r>
              <a:rPr lang="fr" sz="1600" dirty="0" smtClean="0"/>
              <a:t>	</a:t>
            </a:r>
            <a:r>
              <a:rPr lang="fr" sz="1600" dirty="0"/>
              <a:t>	</a:t>
            </a:r>
            <a:r>
              <a:rPr lang="fr" sz="1600" dirty="0" smtClean="0"/>
              <a:t>( transport, restaurant...) </a:t>
            </a:r>
            <a:endParaRPr lang="fr" sz="1600" dirty="0"/>
          </a:p>
          <a:p>
            <a:pPr lvl="0">
              <a:spcBef>
                <a:spcPts val="0"/>
              </a:spcBef>
              <a:buNone/>
            </a:pPr>
            <a:r>
              <a:rPr lang="fr" sz="1600" dirty="0"/>
              <a:t>-  aide personnalisée sur demande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fr" sz="1600" dirty="0" smtClean="0"/>
              <a:t>aide </a:t>
            </a:r>
            <a:r>
              <a:rPr lang="fr" sz="1600" dirty="0"/>
              <a:t>administrative (visas…) </a:t>
            </a:r>
          </a:p>
          <a:p>
            <a:pPr lvl="0">
              <a:spcBef>
                <a:spcPts val="0"/>
              </a:spcBef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325" y="1752850"/>
            <a:ext cx="600025" cy="6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3487" y="1266325"/>
            <a:ext cx="600025" cy="6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5450" y="2415200"/>
            <a:ext cx="600025" cy="6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0724" y="2415199"/>
            <a:ext cx="600025" cy="6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26000" y="2415200"/>
            <a:ext cx="600025" cy="6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13500" y="3520500"/>
            <a:ext cx="600025" cy="6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Concurrents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Conciergeries médicales : 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-SudLife (http://www.sudlife.fr/conciergerie-medicale)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-Carebridges International (CBI) (http://www.carebridges.eu/nos-services/conciergerie-medicale)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-SLC (http://www.surgical-luxury-concierge.com)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Concurrents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75" y="62700"/>
            <a:ext cx="6851625" cy="122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318550"/>
            <a:ext cx="3389175" cy="37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5">
            <a:alphaModFix/>
          </a:blip>
          <a:srcRect r="1999" b="4988"/>
          <a:stretch/>
        </p:blipFill>
        <p:spPr>
          <a:xfrm>
            <a:off x="3732050" y="1318550"/>
            <a:ext cx="3321399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6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00" y="1870409"/>
            <a:ext cx="4572449" cy="209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8900" y="1910175"/>
            <a:ext cx="4335100" cy="201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 smtClean="0"/>
              <a:t>Notre application</a:t>
            </a:r>
            <a:endParaRPr lang="fr" dirty="0"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117150"/>
            <a:ext cx="2070000" cy="52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Valeur ajoutée :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Mobilité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400" y="1267074"/>
            <a:ext cx="1070475" cy="10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5065900" y="1892925"/>
            <a:ext cx="1675800" cy="52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Disponibilité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1825" y="3361050"/>
            <a:ext cx="1070475" cy="10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5105225" y="3160825"/>
            <a:ext cx="1296600" cy="52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Simplicité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3800" y="1993750"/>
            <a:ext cx="1070475" cy="10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788575" y="3688225"/>
            <a:ext cx="2288700" cy="8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Confiance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6200" y="3541775"/>
            <a:ext cx="2070000" cy="11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725" y="0"/>
            <a:ext cx="3147025" cy="50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27625" y="131375"/>
            <a:ext cx="4742100" cy="234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/>
              <a:t>Diagramme de cas d’utilisation de </a:t>
            </a:r>
            <a:r>
              <a:rPr lang="fr" dirty="0" smtClean="0"/>
              <a:t>l’application</a:t>
            </a:r>
            <a:endParaRPr lang="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294</Words>
  <Application>Microsoft Macintosh PowerPoint</Application>
  <PresentationFormat>Présentation à l'écran (16:9)</PresentationFormat>
  <Paragraphs>74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PT Sans Narrow</vt:lpstr>
      <vt:lpstr>Open Sans</vt:lpstr>
      <vt:lpstr>tropic</vt:lpstr>
      <vt:lpstr>Projet mobile :  Tourisme médical </vt:lpstr>
      <vt:lpstr>Sommaire</vt:lpstr>
      <vt:lpstr>Le tourisme médical en France</vt:lpstr>
      <vt:lpstr>Les besoins</vt:lpstr>
      <vt:lpstr>Concurrents</vt:lpstr>
      <vt:lpstr>Concurrents</vt:lpstr>
      <vt:lpstr>Présentation PowerPoint</vt:lpstr>
      <vt:lpstr>Notre application</vt:lpstr>
      <vt:lpstr>Diagramme de cas d’utilisation de l’application</vt:lpstr>
      <vt:lpstr>Les services proposés Réserver un médecin : usecase</vt:lpstr>
      <vt:lpstr>Présentation PowerPoint</vt:lpstr>
      <vt:lpstr>Faire une demande particulière : use case</vt:lpstr>
      <vt:lpstr>La réalisation : menu principal </vt:lpstr>
      <vt:lpstr>Trouver un docteur </vt:lpstr>
      <vt:lpstr>Trouver un logement</vt:lpstr>
      <vt:lpstr>Données </vt:lpstr>
      <vt:lpstr>Contraintes techniques</vt:lpstr>
      <vt:lpstr>Développement de l’Application : choix de l’OS </vt:lpstr>
      <vt:lpstr>Développement Android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mobile :  Tourisme médical</dc:title>
  <dc:creator>Iman BEN HAMOUDA</dc:creator>
  <cp:lastModifiedBy>Jasmine</cp:lastModifiedBy>
  <cp:revision>2</cp:revision>
  <dcterms:modified xsi:type="dcterms:W3CDTF">2018-01-17T10:48:23Z</dcterms:modified>
</cp:coreProperties>
</file>