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359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37050" y="92225"/>
            <a:ext cx="8469900" cy="94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tourisme médical</a:t>
            </a:r>
          </a:p>
        </p:txBody>
      </p:sp>
      <p:pic>
        <p:nvPicPr>
          <p:cNvPr id="86" name="Shape 86" descr="Tourisme-medic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00" y="1103850"/>
            <a:ext cx="5474575" cy="36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311700" y="167500"/>
            <a:ext cx="8520600" cy="961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93800" y="1342275"/>
            <a:ext cx="8756400" cy="35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buSzPct val="100000"/>
              <a:buAutoNum type="arabicPeriod"/>
            </a:pPr>
            <a:r>
              <a:rPr lang="fr" sz="1400"/>
              <a:t>Description générale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Analyse de l’existant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Présentation de notre solution</a:t>
            </a:r>
          </a:p>
          <a:p>
            <a:pPr marL="1371600" lvl="2" indent="-317500" algn="l" rtl="0">
              <a:spcBef>
                <a:spcPts val="0"/>
              </a:spcBef>
              <a:buSzPct val="100000"/>
              <a:buAutoNum type="romanLcPeriod"/>
            </a:pPr>
            <a:r>
              <a:rPr lang="fr" sz="1400"/>
              <a:t>Clientèle visée</a:t>
            </a:r>
          </a:p>
          <a:p>
            <a:pPr marL="1371600" lvl="2" indent="-317500" algn="l" rtl="0">
              <a:spcBef>
                <a:spcPts val="0"/>
              </a:spcBef>
              <a:buSzPct val="100000"/>
              <a:buAutoNum type="romanLcPeriod"/>
            </a:pPr>
            <a:r>
              <a:rPr lang="fr" sz="1400"/>
              <a:t>Points d’accès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Fonctionnalités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buSzPct val="100000"/>
              <a:buAutoNum type="arabicPeriod"/>
            </a:pPr>
            <a:r>
              <a:rPr lang="fr" sz="1400"/>
              <a:t>Description fonctionnelle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Trouver un médecin adapté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Contacter un interprète</a:t>
            </a:r>
          </a:p>
          <a:p>
            <a:pPr lvl="0" algn="l" rtl="0">
              <a:spcBef>
                <a:spcPts val="0"/>
              </a:spcBef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buSzPct val="100000"/>
              <a:buAutoNum type="arabicPeriod"/>
            </a:pPr>
            <a:r>
              <a:rPr lang="fr" sz="1400"/>
              <a:t>Interface de l’application</a:t>
            </a:r>
          </a:p>
          <a:p>
            <a:pPr marL="914400" lvl="1" indent="-317500" algn="l" rtl="0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Utilisation</a:t>
            </a:r>
          </a:p>
          <a:p>
            <a:pPr marL="914400" lvl="1" indent="-317500" algn="l">
              <a:spcBef>
                <a:spcPts val="0"/>
              </a:spcBef>
              <a:buSzPct val="100000"/>
              <a:buAutoNum type="alphaLcPeriod"/>
            </a:pPr>
            <a:r>
              <a:rPr lang="fr" sz="1400"/>
              <a:t>Mock-up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/>
              <a:t>1.1. Analyse de l’existant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30700" y="1202675"/>
            <a:ext cx="8682600" cy="3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000000"/>
                </a:solidFill>
              </a:rPr>
              <a:t>Se faire soigner dans un autre pays que celui de résidence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fr" sz="1800" dirty="0"/>
              <a:t>Pour des raisons financières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fr" sz="1800" dirty="0"/>
              <a:t>Pour avoir des soins de qualité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fr" sz="1800" dirty="0"/>
              <a:t>Pour des interventions sensibles </a:t>
            </a:r>
          </a:p>
        </p:txBody>
      </p:sp>
      <p:pic>
        <p:nvPicPr>
          <p:cNvPr id="99" name="Shape 99" descr="quality_contro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50" y="2945150"/>
            <a:ext cx="1432075" cy="11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784906"/>
            <a:ext cx="1518975" cy="101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05847"/>
            <a:ext cx="1518976" cy="63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1.2. Présentation de la solution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4750" y="801025"/>
            <a:ext cx="4290300" cy="40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 dirty="0"/>
              <a:t>Clientèle visée :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Personne vivant </a:t>
            </a:r>
            <a:r>
              <a:rPr lang="fr" dirty="0" smtClean="0"/>
              <a:t>au</a:t>
            </a:r>
            <a:r>
              <a:rPr lang="fr-FR" dirty="0" smtClean="0"/>
              <a:t> </a:t>
            </a:r>
            <a:r>
              <a:rPr lang="fr" dirty="0" smtClean="0"/>
              <a:t>Moyen </a:t>
            </a:r>
            <a:r>
              <a:rPr lang="fr" dirty="0"/>
              <a:t>Orient/Russie/Chine entre autres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Venant se faire soigner en Europe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Aisée financièrement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 dirty="0"/>
              <a:t>Recherchant des soins de qualité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fr" dirty="0"/>
              <a:t>⇒ Clientèle de niche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dirty="0"/>
              <a:t>⇒ Marché en développement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780625" y="862975"/>
            <a:ext cx="4290300" cy="40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Points d’accès :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fr" u="sng"/>
              <a:t>Site web :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Consultation de l’ensemble des informations relatives au voyage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Planification des tâches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fr" u="sng"/>
              <a:t>Application pour Smartphone :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Accès aux données utiles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fr"/>
              <a:t>Gestion du voyage lors des déplacements (appel d’un taxi, consultation des réservations)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4704425" y="978525"/>
            <a:ext cx="12600" cy="40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1084825"/>
            <a:ext cx="38283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Diagramme des cas d’utilisation :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3553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1.3. Fonctionnalités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9925"/>
            <a:ext cx="36480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374" y="180575"/>
            <a:ext cx="4608925" cy="46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7376525" y="3123725"/>
            <a:ext cx="1204200" cy="388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Contacter un interprète</a:t>
            </a:r>
          </a:p>
        </p:txBody>
      </p:sp>
      <p:sp>
        <p:nvSpPr>
          <p:cNvPr id="119" name="Shape 119"/>
          <p:cNvSpPr/>
          <p:nvPr/>
        </p:nvSpPr>
        <p:spPr>
          <a:xfrm>
            <a:off x="2259975" y="2960650"/>
            <a:ext cx="1415700" cy="4893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Changer la langue du 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7252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2.1. Trouver un médecin adapté</a:t>
            </a:r>
          </a:p>
        </p:txBody>
      </p:sp>
      <p:pic>
        <p:nvPicPr>
          <p:cNvPr id="125" name="Shape 125" descr="réserver_médec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" y="1342025"/>
            <a:ext cx="8828050" cy="2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7252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2.2. Contacter un interprète</a:t>
            </a:r>
          </a:p>
        </p:txBody>
      </p:sp>
      <p:pic>
        <p:nvPicPr>
          <p:cNvPr id="131" name="Shape 131" descr="réserver_interprè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762"/>
            <a:ext cx="8839200" cy="284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49525" y="244300"/>
            <a:ext cx="7252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3.1. Fonctionnement technique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99" y="907449"/>
            <a:ext cx="4018799" cy="38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Macintosh PowerPoint</Application>
  <PresentationFormat>Présentation à l'écran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Roboto</vt:lpstr>
      <vt:lpstr>geometric</vt:lpstr>
      <vt:lpstr>Le tourisme médical</vt:lpstr>
      <vt:lpstr>Sommaire</vt:lpstr>
      <vt:lpstr>1.1. Analyse de l’existant</vt:lpstr>
      <vt:lpstr>1.2. Présentation de la solution</vt:lpstr>
      <vt:lpstr>Diagramme des cas d’utilisation :</vt:lpstr>
      <vt:lpstr>2.1. Trouver un médecin adapté</vt:lpstr>
      <vt:lpstr>2.2. Contacter un interprète</vt:lpstr>
      <vt:lpstr>3.1. Fonctionnement technique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tourisme médical</dc:title>
  <cp:lastModifiedBy>Jasmine</cp:lastModifiedBy>
  <cp:revision>1</cp:revision>
  <dcterms:modified xsi:type="dcterms:W3CDTF">2018-01-17T10:54:10Z</dcterms:modified>
</cp:coreProperties>
</file>