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C113-E91C-D84E-A506-164EE9591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8989-7D04-D84D-BE32-364498FC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7371-77A3-BD4D-AF04-7CE9A07E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9375C-7522-AB45-9030-7A360DD4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0A9F-6E43-3E48-AF30-39CFFA0D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235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FEFB-C4CF-B945-9378-F7A6A689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EBC8D-B628-3442-8155-550034848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B9DC-9962-524A-8318-0FB7F8E7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0194-4C99-E641-83A3-D24BC573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0497-AAD8-6744-9BD2-5FAF7FB9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4463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222C-355A-214D-9560-ECA96F5AE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2AB41-F6E9-3247-B493-BD50F36BC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C71E-C541-AA47-970B-0AB70186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A3B8-15B9-B84E-A773-274F560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3F19-B6F6-C542-B7F5-F5314D13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70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4FE9-0349-1241-BD38-6C96C888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532F-B53C-FE4F-A39E-9DB95F47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8FBB-E458-1B44-AF1F-33EAC6F1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09A7-9E72-B949-8DDC-40CC2DDC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8A40-A1CC-0247-9AC7-F479B388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81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57E-74D2-814C-8A6F-C31CE827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48639-5757-9D4A-912E-3830A7D1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B1397-B53D-BA4E-A970-2F8A1E57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2C4EF-EB86-2744-82DE-022D114A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09E4-7F87-8149-A421-43CA2CC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8222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BE1B-E4B6-4045-9A6A-9167A017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66E6-8F60-2E45-B9C8-A886E59E6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4331-34A8-B141-A9FE-95D0B245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DFBD7-ACF4-8644-9B8F-6B990827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A097-4D62-FB40-9E88-48A93E34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AB27F-A3EC-134E-A363-92764903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95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3329-5010-C74B-ACFA-D5B2C127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D15D9-BADF-8B40-B8B5-3B09AF89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47CDC-3F99-4648-BF8E-B6E9C58F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746A-DA61-9246-84F3-328951284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0C14D-FFC9-F845-98D5-6409DC64B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E2C5-548A-8E4E-A2B4-672140C0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0751E-DDC7-7C41-957D-0F6A0995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1E305-166F-3843-96AF-A226B8FD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78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0A56-ACF5-6549-B4C1-ADD7AE0F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D44D7-B39E-3E47-A810-779EAB4C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108CC-77B3-2E41-8DE3-C2AF2D86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7D68-366D-FD4F-88C6-4A30B452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25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F83E2-7FAC-9A48-BF84-56AAFAB0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9DC68-959C-6F4E-BE8A-2E193FC3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91F00-7601-864D-99A8-127C6B8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261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A716-B7C2-6F4D-BE98-DF3A4A32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E3B6-F349-014E-8B18-7B6AF326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0B55-CDA5-0A48-AAD2-DAEA7A00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B2E57-11EC-A04D-B34E-25AA2E72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8A835-2325-A84B-9D4E-D3419B43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458A0-0835-7041-8C1F-2953E6C7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200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069A-67F9-6B45-A422-0C40D06A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083E1-CC22-D64F-87DF-E3DE8D22A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346C6-60A7-D54F-8079-5C6DBB501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AF867-3612-C643-B0EC-806F3D1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2564-686D-254F-939D-56616DE6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45C48-5758-6049-8276-0F3285C3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935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A4620-642A-B948-88FF-2B21EE02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AE6B-92B8-A248-A94D-E3BE9894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7CB0-4CCF-8046-AB9D-9E0B37FB8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2834-C1B2-394F-AF1D-D6035785198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B129-7DB2-2A45-A48D-CF62FAD4F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EECE-E6E7-2A4B-8490-59D602B9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E16E-B10A-B94B-9E54-8C877683548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671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1E02E9-3783-204A-A2EC-4F2665B576BA}"/>
              </a:ext>
            </a:extLst>
          </p:cNvPr>
          <p:cNvCxnSpPr>
            <a:cxnSpLocks/>
            <a:stCxn id="32" idx="3"/>
            <a:endCxn id="33" idx="3"/>
          </p:cNvCxnSpPr>
          <p:nvPr/>
        </p:nvCxnSpPr>
        <p:spPr>
          <a:xfrm flipV="1">
            <a:off x="9644112" y="3567106"/>
            <a:ext cx="2259745" cy="595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D2D114-C310-CB48-B371-42AA7BF9FF11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288143" y="3529012"/>
            <a:ext cx="5969769" cy="226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68C421-CD91-8844-9213-547E9141A23D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>
            <a:off x="400050" y="785813"/>
            <a:ext cx="8010520" cy="38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2D67215-BF56-7347-B37E-E9697715C148}"/>
              </a:ext>
            </a:extLst>
          </p:cNvPr>
          <p:cNvSpPr/>
          <p:nvPr/>
        </p:nvSpPr>
        <p:spPr>
          <a:xfrm>
            <a:off x="400050" y="500063"/>
            <a:ext cx="1428750" cy="1243012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795E5B-DA31-A649-88C5-C8B7DF6231E3}"/>
              </a:ext>
            </a:extLst>
          </p:cNvPr>
          <p:cNvSpPr/>
          <p:nvPr/>
        </p:nvSpPr>
        <p:spPr>
          <a:xfrm>
            <a:off x="400050" y="371475"/>
            <a:ext cx="13144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Load channels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76659B-572E-3544-A286-3EC97668D5E7}"/>
              </a:ext>
            </a:extLst>
          </p:cNvPr>
          <p:cNvSpPr/>
          <p:nvPr/>
        </p:nvSpPr>
        <p:spPr>
          <a:xfrm>
            <a:off x="3781430" y="400049"/>
            <a:ext cx="13144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Interpolate in gaps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7BACC-9F1E-0B45-844B-DA7476A7AD06}"/>
              </a:ext>
            </a:extLst>
          </p:cNvPr>
          <p:cNvSpPr/>
          <p:nvPr/>
        </p:nvSpPr>
        <p:spPr>
          <a:xfrm>
            <a:off x="457200" y="1042987"/>
            <a:ext cx="1200150" cy="9858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u</a:t>
            </a:r>
            <a:endParaRPr lang="en-F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u</a:t>
            </a:r>
            <a:r>
              <a:rPr lang="en-FR" sz="1400" dirty="0">
                <a:solidFill>
                  <a:schemeClr val="tx1"/>
                </a:solidFill>
              </a:rPr>
              <a:t>t</a:t>
            </a:r>
          </a:p>
          <a:p>
            <a:pPr marL="285750" indent="-285750">
              <a:buFontTx/>
              <a:buChar char="-"/>
            </a:pPr>
            <a:r>
              <a:rPr lang="en-FR" sz="1400" dirty="0">
                <a:solidFill>
                  <a:schemeClr val="tx1"/>
                </a:solidFill>
              </a:rPr>
              <a:t>utlmst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8C58CA-490B-9844-BB96-F182AF0DA757}"/>
              </a:ext>
            </a:extLst>
          </p:cNvPr>
          <p:cNvSpPr/>
          <p:nvPr/>
        </p:nvSpPr>
        <p:spPr>
          <a:xfrm>
            <a:off x="2090740" y="400049"/>
            <a:ext cx="13144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Take common interval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A21CB4-8ACB-4141-AFFC-F41AB4341256}"/>
              </a:ext>
            </a:extLst>
          </p:cNvPr>
          <p:cNvSpPr/>
          <p:nvPr/>
        </p:nvSpPr>
        <p:spPr>
          <a:xfrm>
            <a:off x="5438775" y="400048"/>
            <a:ext cx="13144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Detrend with fft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79DC61-284C-7B4E-84C2-D02927ED3900}"/>
              </a:ext>
            </a:extLst>
          </p:cNvPr>
          <p:cNvSpPr/>
          <p:nvPr/>
        </p:nvSpPr>
        <p:spPr>
          <a:xfrm>
            <a:off x="7096120" y="409571"/>
            <a:ext cx="13144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Equalize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72E253-CD48-E94D-A5F3-BC795823C16B}"/>
              </a:ext>
            </a:extLst>
          </p:cNvPr>
          <p:cNvSpPr/>
          <p:nvPr/>
        </p:nvSpPr>
        <p:spPr>
          <a:xfrm>
            <a:off x="3264688" y="4143373"/>
            <a:ext cx="2752712" cy="36135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Generate functions “Greens”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4AFE08E-59AC-A740-A7A3-7ECD2A8B9A25}"/>
              </a:ext>
            </a:extLst>
          </p:cNvPr>
          <p:cNvSpPr/>
          <p:nvPr/>
        </p:nvSpPr>
        <p:spPr>
          <a:xfrm>
            <a:off x="288143" y="3107531"/>
            <a:ext cx="1314450" cy="8429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/>
              <a:t>Find extrema on each axis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7A9241-C98E-694D-B6C2-AADC0477065B}"/>
              </a:ext>
            </a:extLst>
          </p:cNvPr>
          <p:cNvSpPr/>
          <p:nvPr/>
        </p:nvSpPr>
        <p:spPr>
          <a:xfrm>
            <a:off x="1714500" y="3107531"/>
            <a:ext cx="1443038" cy="8429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/>
              <a:t>Merge very close extrema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3A37805-A425-8D4C-B4F1-4F11F0122840}"/>
              </a:ext>
            </a:extLst>
          </p:cNvPr>
          <p:cNvSpPr/>
          <p:nvPr/>
        </p:nvSpPr>
        <p:spPr>
          <a:xfrm>
            <a:off x="3264687" y="3130151"/>
            <a:ext cx="2752712" cy="8429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/>
              <a:t>Separate single and multiple glitches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80CB9F-B67B-5F4D-8B9C-CAA39F0237CB}"/>
              </a:ext>
            </a:extLst>
          </p:cNvPr>
          <p:cNvSpPr/>
          <p:nvPr/>
        </p:nvSpPr>
        <p:spPr>
          <a:xfrm>
            <a:off x="128588" y="116679"/>
            <a:ext cx="11944350" cy="2057400"/>
          </a:xfrm>
          <a:prstGeom prst="roundRect">
            <a:avLst>
              <a:gd name="adj" fmla="val 6979"/>
            </a:avLst>
          </a:prstGeom>
          <a:noFill/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403471401">
                  <a:custGeom>
                    <a:avLst/>
                    <a:gdLst>
                      <a:gd name="connsiteX0" fmla="*/ 0 w 11944350"/>
                      <a:gd name="connsiteY0" fmla="*/ 143586 h 2057400"/>
                      <a:gd name="connsiteX1" fmla="*/ 143586 w 11944350"/>
                      <a:gd name="connsiteY1" fmla="*/ 0 h 2057400"/>
                      <a:gd name="connsiteX2" fmla="*/ 959588 w 11944350"/>
                      <a:gd name="connsiteY2" fmla="*/ 0 h 2057400"/>
                      <a:gd name="connsiteX3" fmla="*/ 1542447 w 11944350"/>
                      <a:gd name="connsiteY3" fmla="*/ 0 h 2057400"/>
                      <a:gd name="connsiteX4" fmla="*/ 1775591 w 11944350"/>
                      <a:gd name="connsiteY4" fmla="*/ 0 h 2057400"/>
                      <a:gd name="connsiteX5" fmla="*/ 2591593 w 11944350"/>
                      <a:gd name="connsiteY5" fmla="*/ 0 h 2057400"/>
                      <a:gd name="connsiteX6" fmla="*/ 2824737 w 11944350"/>
                      <a:gd name="connsiteY6" fmla="*/ 0 h 2057400"/>
                      <a:gd name="connsiteX7" fmla="*/ 3174452 w 11944350"/>
                      <a:gd name="connsiteY7" fmla="*/ 0 h 2057400"/>
                      <a:gd name="connsiteX8" fmla="*/ 3640739 w 11944350"/>
                      <a:gd name="connsiteY8" fmla="*/ 0 h 2057400"/>
                      <a:gd name="connsiteX9" fmla="*/ 3873883 w 11944350"/>
                      <a:gd name="connsiteY9" fmla="*/ 0 h 2057400"/>
                      <a:gd name="connsiteX10" fmla="*/ 4689885 w 11944350"/>
                      <a:gd name="connsiteY10" fmla="*/ 0 h 2057400"/>
                      <a:gd name="connsiteX11" fmla="*/ 5272744 w 11944350"/>
                      <a:gd name="connsiteY11" fmla="*/ 0 h 2057400"/>
                      <a:gd name="connsiteX12" fmla="*/ 5505888 w 11944350"/>
                      <a:gd name="connsiteY12" fmla="*/ 0 h 2057400"/>
                      <a:gd name="connsiteX13" fmla="*/ 6088747 w 11944350"/>
                      <a:gd name="connsiteY13" fmla="*/ 0 h 2057400"/>
                      <a:gd name="connsiteX14" fmla="*/ 6555034 w 11944350"/>
                      <a:gd name="connsiteY14" fmla="*/ 0 h 2057400"/>
                      <a:gd name="connsiteX15" fmla="*/ 7254465 w 11944350"/>
                      <a:gd name="connsiteY15" fmla="*/ 0 h 2057400"/>
                      <a:gd name="connsiteX16" fmla="*/ 8070467 w 11944350"/>
                      <a:gd name="connsiteY16" fmla="*/ 0 h 2057400"/>
                      <a:gd name="connsiteX17" fmla="*/ 8769898 w 11944350"/>
                      <a:gd name="connsiteY17" fmla="*/ 0 h 2057400"/>
                      <a:gd name="connsiteX18" fmla="*/ 9352757 w 11944350"/>
                      <a:gd name="connsiteY18" fmla="*/ 0 h 2057400"/>
                      <a:gd name="connsiteX19" fmla="*/ 9935616 w 11944350"/>
                      <a:gd name="connsiteY19" fmla="*/ 0 h 2057400"/>
                      <a:gd name="connsiteX20" fmla="*/ 10635046 w 11944350"/>
                      <a:gd name="connsiteY20" fmla="*/ 0 h 2057400"/>
                      <a:gd name="connsiteX21" fmla="*/ 11800764 w 11944350"/>
                      <a:gd name="connsiteY21" fmla="*/ 0 h 2057400"/>
                      <a:gd name="connsiteX22" fmla="*/ 11944350 w 11944350"/>
                      <a:gd name="connsiteY22" fmla="*/ 143586 h 2057400"/>
                      <a:gd name="connsiteX23" fmla="*/ 11944350 w 11944350"/>
                      <a:gd name="connsiteY23" fmla="*/ 751364 h 2057400"/>
                      <a:gd name="connsiteX24" fmla="*/ 11944350 w 11944350"/>
                      <a:gd name="connsiteY24" fmla="*/ 1376845 h 2057400"/>
                      <a:gd name="connsiteX25" fmla="*/ 11944350 w 11944350"/>
                      <a:gd name="connsiteY25" fmla="*/ 1913814 h 2057400"/>
                      <a:gd name="connsiteX26" fmla="*/ 11800764 w 11944350"/>
                      <a:gd name="connsiteY26" fmla="*/ 2057400 h 2057400"/>
                      <a:gd name="connsiteX27" fmla="*/ 11217905 w 11944350"/>
                      <a:gd name="connsiteY27" fmla="*/ 2057400 h 2057400"/>
                      <a:gd name="connsiteX28" fmla="*/ 10401903 w 11944350"/>
                      <a:gd name="connsiteY28" fmla="*/ 2057400 h 2057400"/>
                      <a:gd name="connsiteX29" fmla="*/ 9702472 w 11944350"/>
                      <a:gd name="connsiteY29" fmla="*/ 2057400 h 2057400"/>
                      <a:gd name="connsiteX30" fmla="*/ 9236185 w 11944350"/>
                      <a:gd name="connsiteY30" fmla="*/ 2057400 h 2057400"/>
                      <a:gd name="connsiteX31" fmla="*/ 8536754 w 11944350"/>
                      <a:gd name="connsiteY31" fmla="*/ 2057400 h 2057400"/>
                      <a:gd name="connsiteX32" fmla="*/ 7837323 w 11944350"/>
                      <a:gd name="connsiteY32" fmla="*/ 2057400 h 2057400"/>
                      <a:gd name="connsiteX33" fmla="*/ 7487608 w 11944350"/>
                      <a:gd name="connsiteY33" fmla="*/ 2057400 h 2057400"/>
                      <a:gd name="connsiteX34" fmla="*/ 7254465 w 11944350"/>
                      <a:gd name="connsiteY34" fmla="*/ 2057400 h 2057400"/>
                      <a:gd name="connsiteX35" fmla="*/ 6438462 w 11944350"/>
                      <a:gd name="connsiteY35" fmla="*/ 2057400 h 2057400"/>
                      <a:gd name="connsiteX36" fmla="*/ 5972175 w 11944350"/>
                      <a:gd name="connsiteY36" fmla="*/ 2057400 h 2057400"/>
                      <a:gd name="connsiteX37" fmla="*/ 5505888 w 11944350"/>
                      <a:gd name="connsiteY37" fmla="*/ 2057400 h 2057400"/>
                      <a:gd name="connsiteX38" fmla="*/ 4806457 w 11944350"/>
                      <a:gd name="connsiteY38" fmla="*/ 2057400 h 2057400"/>
                      <a:gd name="connsiteX39" fmla="*/ 4340170 w 11944350"/>
                      <a:gd name="connsiteY39" fmla="*/ 2057400 h 2057400"/>
                      <a:gd name="connsiteX40" fmla="*/ 3873883 w 11944350"/>
                      <a:gd name="connsiteY40" fmla="*/ 2057400 h 2057400"/>
                      <a:gd name="connsiteX41" fmla="*/ 3291024 w 11944350"/>
                      <a:gd name="connsiteY41" fmla="*/ 2057400 h 2057400"/>
                      <a:gd name="connsiteX42" fmla="*/ 2591593 w 11944350"/>
                      <a:gd name="connsiteY42" fmla="*/ 2057400 h 2057400"/>
                      <a:gd name="connsiteX43" fmla="*/ 2358450 w 11944350"/>
                      <a:gd name="connsiteY43" fmla="*/ 2057400 h 2057400"/>
                      <a:gd name="connsiteX44" fmla="*/ 2125306 w 11944350"/>
                      <a:gd name="connsiteY44" fmla="*/ 2057400 h 2057400"/>
                      <a:gd name="connsiteX45" fmla="*/ 1892163 w 11944350"/>
                      <a:gd name="connsiteY45" fmla="*/ 2057400 h 2057400"/>
                      <a:gd name="connsiteX46" fmla="*/ 1425876 w 11944350"/>
                      <a:gd name="connsiteY46" fmla="*/ 2057400 h 2057400"/>
                      <a:gd name="connsiteX47" fmla="*/ 143586 w 11944350"/>
                      <a:gd name="connsiteY47" fmla="*/ 2057400 h 2057400"/>
                      <a:gd name="connsiteX48" fmla="*/ 0 w 11944350"/>
                      <a:gd name="connsiteY48" fmla="*/ 1913814 h 2057400"/>
                      <a:gd name="connsiteX49" fmla="*/ 0 w 11944350"/>
                      <a:gd name="connsiteY49" fmla="*/ 1288333 h 2057400"/>
                      <a:gd name="connsiteX50" fmla="*/ 0 w 11944350"/>
                      <a:gd name="connsiteY50" fmla="*/ 733662 h 2057400"/>
                      <a:gd name="connsiteX51" fmla="*/ 0 w 11944350"/>
                      <a:gd name="connsiteY51" fmla="*/ 143586 h 2057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1944350" h="2057400" extrusionOk="0">
                        <a:moveTo>
                          <a:pt x="0" y="143586"/>
                        </a:moveTo>
                        <a:cubicBezTo>
                          <a:pt x="-5109" y="75935"/>
                          <a:pt x="45608" y="3535"/>
                          <a:pt x="143586" y="0"/>
                        </a:cubicBezTo>
                        <a:cubicBezTo>
                          <a:pt x="337869" y="-29127"/>
                          <a:pt x="694587" y="63623"/>
                          <a:pt x="959588" y="0"/>
                        </a:cubicBezTo>
                        <a:cubicBezTo>
                          <a:pt x="1224589" y="-63623"/>
                          <a:pt x="1376096" y="62593"/>
                          <a:pt x="1542447" y="0"/>
                        </a:cubicBezTo>
                        <a:cubicBezTo>
                          <a:pt x="1708798" y="-62593"/>
                          <a:pt x="1672068" y="11570"/>
                          <a:pt x="1775591" y="0"/>
                        </a:cubicBezTo>
                        <a:cubicBezTo>
                          <a:pt x="1879114" y="-11570"/>
                          <a:pt x="2219369" y="68974"/>
                          <a:pt x="2591593" y="0"/>
                        </a:cubicBezTo>
                        <a:cubicBezTo>
                          <a:pt x="2963817" y="-68974"/>
                          <a:pt x="2734995" y="7097"/>
                          <a:pt x="2824737" y="0"/>
                        </a:cubicBezTo>
                        <a:cubicBezTo>
                          <a:pt x="2914479" y="-7097"/>
                          <a:pt x="3033764" y="22318"/>
                          <a:pt x="3174452" y="0"/>
                        </a:cubicBezTo>
                        <a:cubicBezTo>
                          <a:pt x="3315141" y="-22318"/>
                          <a:pt x="3409797" y="4272"/>
                          <a:pt x="3640739" y="0"/>
                        </a:cubicBezTo>
                        <a:cubicBezTo>
                          <a:pt x="3871681" y="-4272"/>
                          <a:pt x="3798754" y="9980"/>
                          <a:pt x="3873883" y="0"/>
                        </a:cubicBezTo>
                        <a:cubicBezTo>
                          <a:pt x="3949012" y="-9980"/>
                          <a:pt x="4435141" y="13774"/>
                          <a:pt x="4689885" y="0"/>
                        </a:cubicBezTo>
                        <a:cubicBezTo>
                          <a:pt x="4944629" y="-13774"/>
                          <a:pt x="4994398" y="13435"/>
                          <a:pt x="5272744" y="0"/>
                        </a:cubicBezTo>
                        <a:cubicBezTo>
                          <a:pt x="5551090" y="-13435"/>
                          <a:pt x="5423664" y="1282"/>
                          <a:pt x="5505888" y="0"/>
                        </a:cubicBezTo>
                        <a:cubicBezTo>
                          <a:pt x="5588112" y="-1282"/>
                          <a:pt x="5913743" y="46067"/>
                          <a:pt x="6088747" y="0"/>
                        </a:cubicBezTo>
                        <a:cubicBezTo>
                          <a:pt x="6263751" y="-46067"/>
                          <a:pt x="6438046" y="27349"/>
                          <a:pt x="6555034" y="0"/>
                        </a:cubicBezTo>
                        <a:cubicBezTo>
                          <a:pt x="6672022" y="-27349"/>
                          <a:pt x="7080720" y="31908"/>
                          <a:pt x="7254465" y="0"/>
                        </a:cubicBezTo>
                        <a:cubicBezTo>
                          <a:pt x="7428210" y="-31908"/>
                          <a:pt x="7735314" y="58576"/>
                          <a:pt x="8070467" y="0"/>
                        </a:cubicBezTo>
                        <a:cubicBezTo>
                          <a:pt x="8405620" y="-58576"/>
                          <a:pt x="8560433" y="34764"/>
                          <a:pt x="8769898" y="0"/>
                        </a:cubicBezTo>
                        <a:cubicBezTo>
                          <a:pt x="8979363" y="-34764"/>
                          <a:pt x="9214854" y="38275"/>
                          <a:pt x="9352757" y="0"/>
                        </a:cubicBezTo>
                        <a:cubicBezTo>
                          <a:pt x="9490660" y="-38275"/>
                          <a:pt x="9711157" y="29842"/>
                          <a:pt x="9935616" y="0"/>
                        </a:cubicBezTo>
                        <a:cubicBezTo>
                          <a:pt x="10160075" y="-29842"/>
                          <a:pt x="10452873" y="73650"/>
                          <a:pt x="10635046" y="0"/>
                        </a:cubicBezTo>
                        <a:cubicBezTo>
                          <a:pt x="10817219" y="-73650"/>
                          <a:pt x="11414175" y="101597"/>
                          <a:pt x="11800764" y="0"/>
                        </a:cubicBezTo>
                        <a:cubicBezTo>
                          <a:pt x="11888587" y="-473"/>
                          <a:pt x="11936069" y="67763"/>
                          <a:pt x="11944350" y="143586"/>
                        </a:cubicBezTo>
                        <a:cubicBezTo>
                          <a:pt x="12010985" y="306097"/>
                          <a:pt x="11896616" y="609934"/>
                          <a:pt x="11944350" y="751364"/>
                        </a:cubicBezTo>
                        <a:cubicBezTo>
                          <a:pt x="11992084" y="892794"/>
                          <a:pt x="11884164" y="1076128"/>
                          <a:pt x="11944350" y="1376845"/>
                        </a:cubicBezTo>
                        <a:cubicBezTo>
                          <a:pt x="12004536" y="1677562"/>
                          <a:pt x="11924199" y="1717629"/>
                          <a:pt x="11944350" y="1913814"/>
                        </a:cubicBezTo>
                        <a:cubicBezTo>
                          <a:pt x="11928328" y="1982166"/>
                          <a:pt x="11873073" y="2037904"/>
                          <a:pt x="11800764" y="2057400"/>
                        </a:cubicBezTo>
                        <a:cubicBezTo>
                          <a:pt x="11525205" y="2063440"/>
                          <a:pt x="11403758" y="2034085"/>
                          <a:pt x="11217905" y="2057400"/>
                        </a:cubicBezTo>
                        <a:cubicBezTo>
                          <a:pt x="11032052" y="2080715"/>
                          <a:pt x="10660844" y="2039585"/>
                          <a:pt x="10401903" y="2057400"/>
                        </a:cubicBezTo>
                        <a:cubicBezTo>
                          <a:pt x="10142962" y="2075215"/>
                          <a:pt x="9872201" y="2030295"/>
                          <a:pt x="9702472" y="2057400"/>
                        </a:cubicBezTo>
                        <a:cubicBezTo>
                          <a:pt x="9532743" y="2084505"/>
                          <a:pt x="9466812" y="2006784"/>
                          <a:pt x="9236185" y="2057400"/>
                        </a:cubicBezTo>
                        <a:cubicBezTo>
                          <a:pt x="9005558" y="2108016"/>
                          <a:pt x="8733380" y="2028180"/>
                          <a:pt x="8536754" y="2057400"/>
                        </a:cubicBezTo>
                        <a:cubicBezTo>
                          <a:pt x="8340128" y="2086620"/>
                          <a:pt x="8003448" y="2002089"/>
                          <a:pt x="7837323" y="2057400"/>
                        </a:cubicBezTo>
                        <a:cubicBezTo>
                          <a:pt x="7671198" y="2112711"/>
                          <a:pt x="7558949" y="2021531"/>
                          <a:pt x="7487608" y="2057400"/>
                        </a:cubicBezTo>
                        <a:cubicBezTo>
                          <a:pt x="7416268" y="2093269"/>
                          <a:pt x="7340860" y="2051915"/>
                          <a:pt x="7254465" y="2057400"/>
                        </a:cubicBezTo>
                        <a:cubicBezTo>
                          <a:pt x="7168070" y="2062885"/>
                          <a:pt x="6744233" y="2048507"/>
                          <a:pt x="6438462" y="2057400"/>
                        </a:cubicBezTo>
                        <a:cubicBezTo>
                          <a:pt x="6132691" y="2066293"/>
                          <a:pt x="6086724" y="2023197"/>
                          <a:pt x="5972175" y="2057400"/>
                        </a:cubicBezTo>
                        <a:cubicBezTo>
                          <a:pt x="5857626" y="2091603"/>
                          <a:pt x="5690694" y="2011928"/>
                          <a:pt x="5505888" y="2057400"/>
                        </a:cubicBezTo>
                        <a:cubicBezTo>
                          <a:pt x="5321082" y="2102872"/>
                          <a:pt x="4980520" y="2015385"/>
                          <a:pt x="4806457" y="2057400"/>
                        </a:cubicBezTo>
                        <a:cubicBezTo>
                          <a:pt x="4632394" y="2099415"/>
                          <a:pt x="4487658" y="2023236"/>
                          <a:pt x="4340170" y="2057400"/>
                        </a:cubicBezTo>
                        <a:cubicBezTo>
                          <a:pt x="4192682" y="2091564"/>
                          <a:pt x="4029388" y="2038906"/>
                          <a:pt x="3873883" y="2057400"/>
                        </a:cubicBezTo>
                        <a:cubicBezTo>
                          <a:pt x="3718378" y="2075894"/>
                          <a:pt x="3453385" y="2048833"/>
                          <a:pt x="3291024" y="2057400"/>
                        </a:cubicBezTo>
                        <a:cubicBezTo>
                          <a:pt x="3128663" y="2065967"/>
                          <a:pt x="2802376" y="2020912"/>
                          <a:pt x="2591593" y="2057400"/>
                        </a:cubicBezTo>
                        <a:cubicBezTo>
                          <a:pt x="2380810" y="2093888"/>
                          <a:pt x="2451677" y="2049586"/>
                          <a:pt x="2358450" y="2057400"/>
                        </a:cubicBezTo>
                        <a:cubicBezTo>
                          <a:pt x="2265223" y="2065214"/>
                          <a:pt x="2201405" y="2031424"/>
                          <a:pt x="2125306" y="2057400"/>
                        </a:cubicBezTo>
                        <a:cubicBezTo>
                          <a:pt x="2049207" y="2083376"/>
                          <a:pt x="1981089" y="2046369"/>
                          <a:pt x="1892163" y="2057400"/>
                        </a:cubicBezTo>
                        <a:cubicBezTo>
                          <a:pt x="1803237" y="2068431"/>
                          <a:pt x="1587465" y="2021881"/>
                          <a:pt x="1425876" y="2057400"/>
                        </a:cubicBezTo>
                        <a:cubicBezTo>
                          <a:pt x="1264287" y="2092919"/>
                          <a:pt x="783395" y="2006266"/>
                          <a:pt x="143586" y="2057400"/>
                        </a:cubicBezTo>
                        <a:cubicBezTo>
                          <a:pt x="87580" y="2060042"/>
                          <a:pt x="-6288" y="1993638"/>
                          <a:pt x="0" y="1913814"/>
                        </a:cubicBezTo>
                        <a:cubicBezTo>
                          <a:pt x="-9312" y="1751121"/>
                          <a:pt x="57826" y="1524189"/>
                          <a:pt x="0" y="1288333"/>
                        </a:cubicBezTo>
                        <a:cubicBezTo>
                          <a:pt x="-57826" y="1052477"/>
                          <a:pt x="41669" y="982242"/>
                          <a:pt x="0" y="733662"/>
                        </a:cubicBezTo>
                        <a:cubicBezTo>
                          <a:pt x="-41669" y="485082"/>
                          <a:pt x="69100" y="297612"/>
                          <a:pt x="0" y="143586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57BD9-087C-8541-9964-EB22D32E4A79}"/>
              </a:ext>
            </a:extLst>
          </p:cNvPr>
          <p:cNvSpPr txBox="1"/>
          <p:nvPr/>
        </p:nvSpPr>
        <p:spPr>
          <a:xfrm>
            <a:off x="10444163" y="174307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Preprocessing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02E39CF-5F57-3D43-9E0F-AACFADEEE141}"/>
              </a:ext>
            </a:extLst>
          </p:cNvPr>
          <p:cNvSpPr/>
          <p:nvPr/>
        </p:nvSpPr>
        <p:spPr>
          <a:xfrm>
            <a:off x="123825" y="2393157"/>
            <a:ext cx="11944350" cy="2750343"/>
          </a:xfrm>
          <a:prstGeom prst="roundRect">
            <a:avLst>
              <a:gd name="adj" fmla="val 6979"/>
            </a:avLst>
          </a:pr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403471401">
                  <a:custGeom>
                    <a:avLst/>
                    <a:gdLst>
                      <a:gd name="connsiteX0" fmla="*/ 0 w 11944350"/>
                      <a:gd name="connsiteY0" fmla="*/ 191946 h 2750343"/>
                      <a:gd name="connsiteX1" fmla="*/ 191946 w 11944350"/>
                      <a:gd name="connsiteY1" fmla="*/ 0 h 2750343"/>
                      <a:gd name="connsiteX2" fmla="*/ 1001178 w 11944350"/>
                      <a:gd name="connsiteY2" fmla="*/ 0 h 2750343"/>
                      <a:gd name="connsiteX3" fmla="*/ 1579201 w 11944350"/>
                      <a:gd name="connsiteY3" fmla="*/ 0 h 2750343"/>
                      <a:gd name="connsiteX4" fmla="*/ 1810410 w 11944350"/>
                      <a:gd name="connsiteY4" fmla="*/ 0 h 2750343"/>
                      <a:gd name="connsiteX5" fmla="*/ 2619642 w 11944350"/>
                      <a:gd name="connsiteY5" fmla="*/ 0 h 2750343"/>
                      <a:gd name="connsiteX6" fmla="*/ 2850851 w 11944350"/>
                      <a:gd name="connsiteY6" fmla="*/ 0 h 2750343"/>
                      <a:gd name="connsiteX7" fmla="*/ 3197665 w 11944350"/>
                      <a:gd name="connsiteY7" fmla="*/ 0 h 2750343"/>
                      <a:gd name="connsiteX8" fmla="*/ 3660083 w 11944350"/>
                      <a:gd name="connsiteY8" fmla="*/ 0 h 2750343"/>
                      <a:gd name="connsiteX9" fmla="*/ 3891293 w 11944350"/>
                      <a:gd name="connsiteY9" fmla="*/ 0 h 2750343"/>
                      <a:gd name="connsiteX10" fmla="*/ 4700525 w 11944350"/>
                      <a:gd name="connsiteY10" fmla="*/ 0 h 2750343"/>
                      <a:gd name="connsiteX11" fmla="*/ 5278548 w 11944350"/>
                      <a:gd name="connsiteY11" fmla="*/ 0 h 2750343"/>
                      <a:gd name="connsiteX12" fmla="*/ 5509757 w 11944350"/>
                      <a:gd name="connsiteY12" fmla="*/ 0 h 2750343"/>
                      <a:gd name="connsiteX13" fmla="*/ 6087780 w 11944350"/>
                      <a:gd name="connsiteY13" fmla="*/ 0 h 2750343"/>
                      <a:gd name="connsiteX14" fmla="*/ 6550198 w 11944350"/>
                      <a:gd name="connsiteY14" fmla="*/ 0 h 2750343"/>
                      <a:gd name="connsiteX15" fmla="*/ 7243825 w 11944350"/>
                      <a:gd name="connsiteY15" fmla="*/ 0 h 2750343"/>
                      <a:gd name="connsiteX16" fmla="*/ 8053057 w 11944350"/>
                      <a:gd name="connsiteY16" fmla="*/ 0 h 2750343"/>
                      <a:gd name="connsiteX17" fmla="*/ 8746685 w 11944350"/>
                      <a:gd name="connsiteY17" fmla="*/ 0 h 2750343"/>
                      <a:gd name="connsiteX18" fmla="*/ 9324708 w 11944350"/>
                      <a:gd name="connsiteY18" fmla="*/ 0 h 2750343"/>
                      <a:gd name="connsiteX19" fmla="*/ 9902731 w 11944350"/>
                      <a:gd name="connsiteY19" fmla="*/ 0 h 2750343"/>
                      <a:gd name="connsiteX20" fmla="*/ 10596358 w 11944350"/>
                      <a:gd name="connsiteY20" fmla="*/ 0 h 2750343"/>
                      <a:gd name="connsiteX21" fmla="*/ 11752404 w 11944350"/>
                      <a:gd name="connsiteY21" fmla="*/ 0 h 2750343"/>
                      <a:gd name="connsiteX22" fmla="*/ 11944350 w 11944350"/>
                      <a:gd name="connsiteY22" fmla="*/ 191946 h 2750343"/>
                      <a:gd name="connsiteX23" fmla="*/ 11944350 w 11944350"/>
                      <a:gd name="connsiteY23" fmla="*/ 807223 h 2750343"/>
                      <a:gd name="connsiteX24" fmla="*/ 11944350 w 11944350"/>
                      <a:gd name="connsiteY24" fmla="*/ 1446165 h 2750343"/>
                      <a:gd name="connsiteX25" fmla="*/ 11944350 w 11944350"/>
                      <a:gd name="connsiteY25" fmla="*/ 1966784 h 2750343"/>
                      <a:gd name="connsiteX26" fmla="*/ 11944350 w 11944350"/>
                      <a:gd name="connsiteY26" fmla="*/ 2558397 h 2750343"/>
                      <a:gd name="connsiteX27" fmla="*/ 11752404 w 11944350"/>
                      <a:gd name="connsiteY27" fmla="*/ 2750343 h 2750343"/>
                      <a:gd name="connsiteX28" fmla="*/ 11174381 w 11944350"/>
                      <a:gd name="connsiteY28" fmla="*/ 2750343 h 2750343"/>
                      <a:gd name="connsiteX29" fmla="*/ 10480754 w 11944350"/>
                      <a:gd name="connsiteY29" fmla="*/ 2750343 h 2750343"/>
                      <a:gd name="connsiteX30" fmla="*/ 10018335 w 11944350"/>
                      <a:gd name="connsiteY30" fmla="*/ 2750343 h 2750343"/>
                      <a:gd name="connsiteX31" fmla="*/ 9324708 w 11944350"/>
                      <a:gd name="connsiteY31" fmla="*/ 2750343 h 2750343"/>
                      <a:gd name="connsiteX32" fmla="*/ 8631080 w 11944350"/>
                      <a:gd name="connsiteY32" fmla="*/ 2750343 h 2750343"/>
                      <a:gd name="connsiteX33" fmla="*/ 8284267 w 11944350"/>
                      <a:gd name="connsiteY33" fmla="*/ 2750343 h 2750343"/>
                      <a:gd name="connsiteX34" fmla="*/ 8053057 w 11944350"/>
                      <a:gd name="connsiteY34" fmla="*/ 2750343 h 2750343"/>
                      <a:gd name="connsiteX35" fmla="*/ 7243825 w 11944350"/>
                      <a:gd name="connsiteY35" fmla="*/ 2750343 h 2750343"/>
                      <a:gd name="connsiteX36" fmla="*/ 6781407 w 11944350"/>
                      <a:gd name="connsiteY36" fmla="*/ 2750343 h 2750343"/>
                      <a:gd name="connsiteX37" fmla="*/ 6318989 w 11944350"/>
                      <a:gd name="connsiteY37" fmla="*/ 2750343 h 2750343"/>
                      <a:gd name="connsiteX38" fmla="*/ 5625361 w 11944350"/>
                      <a:gd name="connsiteY38" fmla="*/ 2750343 h 2750343"/>
                      <a:gd name="connsiteX39" fmla="*/ 5162943 w 11944350"/>
                      <a:gd name="connsiteY39" fmla="*/ 2750343 h 2750343"/>
                      <a:gd name="connsiteX40" fmla="*/ 4700525 w 11944350"/>
                      <a:gd name="connsiteY40" fmla="*/ 2750343 h 2750343"/>
                      <a:gd name="connsiteX41" fmla="*/ 4122502 w 11944350"/>
                      <a:gd name="connsiteY41" fmla="*/ 2750343 h 2750343"/>
                      <a:gd name="connsiteX42" fmla="*/ 3428874 w 11944350"/>
                      <a:gd name="connsiteY42" fmla="*/ 2750343 h 2750343"/>
                      <a:gd name="connsiteX43" fmla="*/ 3197665 w 11944350"/>
                      <a:gd name="connsiteY43" fmla="*/ 2750343 h 2750343"/>
                      <a:gd name="connsiteX44" fmla="*/ 2966456 w 11944350"/>
                      <a:gd name="connsiteY44" fmla="*/ 2750343 h 2750343"/>
                      <a:gd name="connsiteX45" fmla="*/ 2735247 w 11944350"/>
                      <a:gd name="connsiteY45" fmla="*/ 2750343 h 2750343"/>
                      <a:gd name="connsiteX46" fmla="*/ 2272828 w 11944350"/>
                      <a:gd name="connsiteY46" fmla="*/ 2750343 h 2750343"/>
                      <a:gd name="connsiteX47" fmla="*/ 1463596 w 11944350"/>
                      <a:gd name="connsiteY47" fmla="*/ 2750343 h 2750343"/>
                      <a:gd name="connsiteX48" fmla="*/ 1001178 w 11944350"/>
                      <a:gd name="connsiteY48" fmla="*/ 2750343 h 2750343"/>
                      <a:gd name="connsiteX49" fmla="*/ 191946 w 11944350"/>
                      <a:gd name="connsiteY49" fmla="*/ 2750343 h 2750343"/>
                      <a:gd name="connsiteX50" fmla="*/ 0 w 11944350"/>
                      <a:gd name="connsiteY50" fmla="*/ 2558397 h 2750343"/>
                      <a:gd name="connsiteX51" fmla="*/ 0 w 11944350"/>
                      <a:gd name="connsiteY51" fmla="*/ 2014113 h 2750343"/>
                      <a:gd name="connsiteX52" fmla="*/ 0 w 11944350"/>
                      <a:gd name="connsiteY52" fmla="*/ 1469830 h 2750343"/>
                      <a:gd name="connsiteX53" fmla="*/ 0 w 11944350"/>
                      <a:gd name="connsiteY53" fmla="*/ 830888 h 2750343"/>
                      <a:gd name="connsiteX54" fmla="*/ 0 w 11944350"/>
                      <a:gd name="connsiteY54" fmla="*/ 191946 h 2750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1944350" h="2750343" extrusionOk="0">
                        <a:moveTo>
                          <a:pt x="0" y="191946"/>
                        </a:moveTo>
                        <a:cubicBezTo>
                          <a:pt x="-12304" y="113995"/>
                          <a:pt x="80979" y="938"/>
                          <a:pt x="191946" y="0"/>
                        </a:cubicBezTo>
                        <a:cubicBezTo>
                          <a:pt x="425050" y="-59452"/>
                          <a:pt x="752060" y="30216"/>
                          <a:pt x="1001178" y="0"/>
                        </a:cubicBezTo>
                        <a:cubicBezTo>
                          <a:pt x="1250296" y="-30216"/>
                          <a:pt x="1339022" y="28988"/>
                          <a:pt x="1579201" y="0"/>
                        </a:cubicBezTo>
                        <a:cubicBezTo>
                          <a:pt x="1819380" y="-28988"/>
                          <a:pt x="1754036" y="1510"/>
                          <a:pt x="1810410" y="0"/>
                        </a:cubicBezTo>
                        <a:cubicBezTo>
                          <a:pt x="1866784" y="-1510"/>
                          <a:pt x="2320398" y="95393"/>
                          <a:pt x="2619642" y="0"/>
                        </a:cubicBezTo>
                        <a:cubicBezTo>
                          <a:pt x="2918886" y="-95393"/>
                          <a:pt x="2761296" y="18336"/>
                          <a:pt x="2850851" y="0"/>
                        </a:cubicBezTo>
                        <a:cubicBezTo>
                          <a:pt x="2940406" y="-18336"/>
                          <a:pt x="3037766" y="20149"/>
                          <a:pt x="3197665" y="0"/>
                        </a:cubicBezTo>
                        <a:cubicBezTo>
                          <a:pt x="3357564" y="-20149"/>
                          <a:pt x="3474137" y="36323"/>
                          <a:pt x="3660083" y="0"/>
                        </a:cubicBezTo>
                        <a:cubicBezTo>
                          <a:pt x="3846029" y="-36323"/>
                          <a:pt x="3792119" y="16080"/>
                          <a:pt x="3891293" y="0"/>
                        </a:cubicBezTo>
                        <a:cubicBezTo>
                          <a:pt x="3990467" y="-16080"/>
                          <a:pt x="4408342" y="68038"/>
                          <a:pt x="4700525" y="0"/>
                        </a:cubicBezTo>
                        <a:cubicBezTo>
                          <a:pt x="4992708" y="-68038"/>
                          <a:pt x="5116686" y="56505"/>
                          <a:pt x="5278548" y="0"/>
                        </a:cubicBezTo>
                        <a:cubicBezTo>
                          <a:pt x="5440410" y="-56505"/>
                          <a:pt x="5458718" y="6513"/>
                          <a:pt x="5509757" y="0"/>
                        </a:cubicBezTo>
                        <a:cubicBezTo>
                          <a:pt x="5560796" y="-6513"/>
                          <a:pt x="5940040" y="220"/>
                          <a:pt x="6087780" y="0"/>
                        </a:cubicBezTo>
                        <a:cubicBezTo>
                          <a:pt x="6235520" y="-220"/>
                          <a:pt x="6344360" y="8672"/>
                          <a:pt x="6550198" y="0"/>
                        </a:cubicBezTo>
                        <a:cubicBezTo>
                          <a:pt x="6756036" y="-8672"/>
                          <a:pt x="6997797" y="61216"/>
                          <a:pt x="7243825" y="0"/>
                        </a:cubicBezTo>
                        <a:cubicBezTo>
                          <a:pt x="7489853" y="-61216"/>
                          <a:pt x="7691016" y="46677"/>
                          <a:pt x="8053057" y="0"/>
                        </a:cubicBezTo>
                        <a:cubicBezTo>
                          <a:pt x="8415098" y="-46677"/>
                          <a:pt x="8462316" y="81231"/>
                          <a:pt x="8746685" y="0"/>
                        </a:cubicBezTo>
                        <a:cubicBezTo>
                          <a:pt x="9031054" y="-81231"/>
                          <a:pt x="9119162" y="18379"/>
                          <a:pt x="9324708" y="0"/>
                        </a:cubicBezTo>
                        <a:cubicBezTo>
                          <a:pt x="9530254" y="-18379"/>
                          <a:pt x="9615016" y="64005"/>
                          <a:pt x="9902731" y="0"/>
                        </a:cubicBezTo>
                        <a:cubicBezTo>
                          <a:pt x="10190446" y="-64005"/>
                          <a:pt x="10398337" y="76130"/>
                          <a:pt x="10596358" y="0"/>
                        </a:cubicBezTo>
                        <a:cubicBezTo>
                          <a:pt x="10794379" y="-76130"/>
                          <a:pt x="11438091" y="5609"/>
                          <a:pt x="11752404" y="0"/>
                        </a:cubicBezTo>
                        <a:cubicBezTo>
                          <a:pt x="11869720" y="-627"/>
                          <a:pt x="11915188" y="98181"/>
                          <a:pt x="11944350" y="191946"/>
                        </a:cubicBezTo>
                        <a:cubicBezTo>
                          <a:pt x="11975501" y="347439"/>
                          <a:pt x="11919764" y="593394"/>
                          <a:pt x="11944350" y="807223"/>
                        </a:cubicBezTo>
                        <a:cubicBezTo>
                          <a:pt x="11968936" y="1021052"/>
                          <a:pt x="11892290" y="1131289"/>
                          <a:pt x="11944350" y="1446165"/>
                        </a:cubicBezTo>
                        <a:cubicBezTo>
                          <a:pt x="11996410" y="1761041"/>
                          <a:pt x="11915124" y="1711024"/>
                          <a:pt x="11944350" y="1966784"/>
                        </a:cubicBezTo>
                        <a:cubicBezTo>
                          <a:pt x="11973576" y="2222544"/>
                          <a:pt x="11933091" y="2357267"/>
                          <a:pt x="11944350" y="2558397"/>
                        </a:cubicBezTo>
                        <a:cubicBezTo>
                          <a:pt x="11948080" y="2666522"/>
                          <a:pt x="11853351" y="2762235"/>
                          <a:pt x="11752404" y="2750343"/>
                        </a:cubicBezTo>
                        <a:cubicBezTo>
                          <a:pt x="11581688" y="2778786"/>
                          <a:pt x="11414679" y="2712543"/>
                          <a:pt x="11174381" y="2750343"/>
                        </a:cubicBezTo>
                        <a:cubicBezTo>
                          <a:pt x="10934083" y="2788143"/>
                          <a:pt x="10626397" y="2715887"/>
                          <a:pt x="10480754" y="2750343"/>
                        </a:cubicBezTo>
                        <a:cubicBezTo>
                          <a:pt x="10335111" y="2784799"/>
                          <a:pt x="10199678" y="2697839"/>
                          <a:pt x="10018335" y="2750343"/>
                        </a:cubicBezTo>
                        <a:cubicBezTo>
                          <a:pt x="9836992" y="2802847"/>
                          <a:pt x="9601423" y="2736809"/>
                          <a:pt x="9324708" y="2750343"/>
                        </a:cubicBezTo>
                        <a:cubicBezTo>
                          <a:pt x="9047993" y="2763877"/>
                          <a:pt x="8823965" y="2684166"/>
                          <a:pt x="8631080" y="2750343"/>
                        </a:cubicBezTo>
                        <a:cubicBezTo>
                          <a:pt x="8438195" y="2816520"/>
                          <a:pt x="8399523" y="2719812"/>
                          <a:pt x="8284267" y="2750343"/>
                        </a:cubicBezTo>
                        <a:cubicBezTo>
                          <a:pt x="8169011" y="2780874"/>
                          <a:pt x="8146376" y="2729024"/>
                          <a:pt x="8053057" y="2750343"/>
                        </a:cubicBezTo>
                        <a:cubicBezTo>
                          <a:pt x="7959738" y="2771662"/>
                          <a:pt x="7504547" y="2747732"/>
                          <a:pt x="7243825" y="2750343"/>
                        </a:cubicBezTo>
                        <a:cubicBezTo>
                          <a:pt x="6983103" y="2752954"/>
                          <a:pt x="6934611" y="2718363"/>
                          <a:pt x="6781407" y="2750343"/>
                        </a:cubicBezTo>
                        <a:cubicBezTo>
                          <a:pt x="6628203" y="2782323"/>
                          <a:pt x="6534428" y="2739332"/>
                          <a:pt x="6318989" y="2750343"/>
                        </a:cubicBezTo>
                        <a:cubicBezTo>
                          <a:pt x="6103550" y="2761354"/>
                          <a:pt x="5867599" y="2672753"/>
                          <a:pt x="5625361" y="2750343"/>
                        </a:cubicBezTo>
                        <a:cubicBezTo>
                          <a:pt x="5383123" y="2827933"/>
                          <a:pt x="5289673" y="2718997"/>
                          <a:pt x="5162943" y="2750343"/>
                        </a:cubicBezTo>
                        <a:cubicBezTo>
                          <a:pt x="5036213" y="2781689"/>
                          <a:pt x="4897143" y="2707318"/>
                          <a:pt x="4700525" y="2750343"/>
                        </a:cubicBezTo>
                        <a:cubicBezTo>
                          <a:pt x="4503907" y="2793368"/>
                          <a:pt x="4283256" y="2725831"/>
                          <a:pt x="4122502" y="2750343"/>
                        </a:cubicBezTo>
                        <a:cubicBezTo>
                          <a:pt x="3961748" y="2774855"/>
                          <a:pt x="3753118" y="2725382"/>
                          <a:pt x="3428874" y="2750343"/>
                        </a:cubicBezTo>
                        <a:cubicBezTo>
                          <a:pt x="3104630" y="2775304"/>
                          <a:pt x="3299114" y="2739391"/>
                          <a:pt x="3197665" y="2750343"/>
                        </a:cubicBezTo>
                        <a:cubicBezTo>
                          <a:pt x="3096216" y="2761295"/>
                          <a:pt x="3058306" y="2727784"/>
                          <a:pt x="2966456" y="2750343"/>
                        </a:cubicBezTo>
                        <a:cubicBezTo>
                          <a:pt x="2874606" y="2772902"/>
                          <a:pt x="2832272" y="2731217"/>
                          <a:pt x="2735247" y="2750343"/>
                        </a:cubicBezTo>
                        <a:cubicBezTo>
                          <a:pt x="2638222" y="2769469"/>
                          <a:pt x="2461363" y="2746139"/>
                          <a:pt x="2272828" y="2750343"/>
                        </a:cubicBezTo>
                        <a:cubicBezTo>
                          <a:pt x="2084293" y="2754547"/>
                          <a:pt x="1705344" y="2680572"/>
                          <a:pt x="1463596" y="2750343"/>
                        </a:cubicBezTo>
                        <a:cubicBezTo>
                          <a:pt x="1221848" y="2820114"/>
                          <a:pt x="1109908" y="2713263"/>
                          <a:pt x="1001178" y="2750343"/>
                        </a:cubicBezTo>
                        <a:cubicBezTo>
                          <a:pt x="892448" y="2787423"/>
                          <a:pt x="355672" y="2678812"/>
                          <a:pt x="191946" y="2750343"/>
                        </a:cubicBezTo>
                        <a:cubicBezTo>
                          <a:pt x="79666" y="2764586"/>
                          <a:pt x="1736" y="2662213"/>
                          <a:pt x="0" y="2558397"/>
                        </a:cubicBezTo>
                        <a:cubicBezTo>
                          <a:pt x="-47207" y="2326742"/>
                          <a:pt x="46852" y="2209091"/>
                          <a:pt x="0" y="2014113"/>
                        </a:cubicBezTo>
                        <a:cubicBezTo>
                          <a:pt x="-46852" y="1819135"/>
                          <a:pt x="34504" y="1679030"/>
                          <a:pt x="0" y="1469830"/>
                        </a:cubicBezTo>
                        <a:cubicBezTo>
                          <a:pt x="-34504" y="1260630"/>
                          <a:pt x="61986" y="1057068"/>
                          <a:pt x="0" y="830888"/>
                        </a:cubicBezTo>
                        <a:cubicBezTo>
                          <a:pt x="-61986" y="604708"/>
                          <a:pt x="37575" y="501560"/>
                          <a:pt x="0" y="191946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BAE1499-1B1E-014B-BEEC-AF965F99FCEB}"/>
              </a:ext>
            </a:extLst>
          </p:cNvPr>
          <p:cNvSpPr/>
          <p:nvPr/>
        </p:nvSpPr>
        <p:spPr>
          <a:xfrm>
            <a:off x="6507974" y="2522933"/>
            <a:ext cx="1443038" cy="6733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/>
              <a:t>Fit single glitches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6974CCB-E3E3-304B-92FC-D188CF83322E}"/>
              </a:ext>
            </a:extLst>
          </p:cNvPr>
          <p:cNvSpPr/>
          <p:nvPr/>
        </p:nvSpPr>
        <p:spPr>
          <a:xfrm>
            <a:off x="6498425" y="3831426"/>
            <a:ext cx="1443038" cy="67330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/>
              <a:t>Fit multi-glitches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B3CB006-3B1B-434B-ABDF-BDF2C5BFE4F6}"/>
              </a:ext>
            </a:extLst>
          </p:cNvPr>
          <p:cNvSpPr/>
          <p:nvPr/>
        </p:nvSpPr>
        <p:spPr>
          <a:xfrm>
            <a:off x="8201074" y="3151582"/>
            <a:ext cx="1443038" cy="8429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/>
              <a:t>Get all the fitted extrema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D3B0B2-A052-B849-A154-9412BE6758E6}"/>
              </a:ext>
            </a:extLst>
          </p:cNvPr>
          <p:cNvSpPr/>
          <p:nvPr/>
        </p:nvSpPr>
        <p:spPr>
          <a:xfrm>
            <a:off x="9884625" y="3145625"/>
            <a:ext cx="2019232" cy="8429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/>
              <a:t>Save catalogue of glitches (fit param and amplitute)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1CF696-CE7B-6A41-A1F0-481BE966B2A8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257912" y="2859584"/>
            <a:ext cx="250062" cy="692048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4D26D3-A94B-044E-86C4-23E790DBAA5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257912" y="3551632"/>
            <a:ext cx="240513" cy="61644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682534-22CE-2541-9F1A-5687C7925E65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951012" y="2859584"/>
            <a:ext cx="250062" cy="7134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5A9ED0-0B15-5E49-A916-03908CB1151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941463" y="3573063"/>
            <a:ext cx="259611" cy="59501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9767F98-B31A-3A4A-B3DE-647241346326}"/>
              </a:ext>
            </a:extLst>
          </p:cNvPr>
          <p:cNvSpPr txBox="1"/>
          <p:nvPr/>
        </p:nvSpPr>
        <p:spPr>
          <a:xfrm>
            <a:off x="10615612" y="4736292"/>
            <a:ext cx="13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Glitches fit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70905B-8439-6940-A5C4-5A4FD65B0392}"/>
              </a:ext>
            </a:extLst>
          </p:cNvPr>
          <p:cNvSpPr txBox="1"/>
          <p:nvPr/>
        </p:nvSpPr>
        <p:spPr>
          <a:xfrm>
            <a:off x="7096120" y="1260748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merican Typewriter" panose="02090604020004020304" pitchFamily="18" charset="77"/>
              </a:rPr>
              <a:t>e</a:t>
            </a:r>
            <a:r>
              <a:rPr lang="en-FR" sz="1400" dirty="0">
                <a:latin typeface="American Typewriter" panose="02090604020004020304" pitchFamily="18" charset="77"/>
              </a:rPr>
              <a:t>qualize.m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5CC117-210E-FC4A-B7F3-93AB7A17E0B0}"/>
              </a:ext>
            </a:extLst>
          </p:cNvPr>
          <p:cNvSpPr txBox="1"/>
          <p:nvPr/>
        </p:nvSpPr>
        <p:spPr>
          <a:xfrm>
            <a:off x="5286376" y="1255689"/>
            <a:ext cx="1638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merican Typewriter" panose="02090604020004020304" pitchFamily="18" charset="77"/>
              </a:rPr>
              <a:t>FourierleastsquarewithNaN.m</a:t>
            </a:r>
            <a:endParaRPr lang="en-FR" sz="1100" dirty="0">
              <a:latin typeface="American Typewriter" panose="02090604020004020304" pitchFamily="18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DB8D7-91A9-0541-9CBC-9F9F041DBE15}"/>
              </a:ext>
            </a:extLst>
          </p:cNvPr>
          <p:cNvSpPr txBox="1"/>
          <p:nvPr/>
        </p:nvSpPr>
        <p:spPr>
          <a:xfrm>
            <a:off x="377425" y="2645360"/>
            <a:ext cx="109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American Typewriter" panose="02090604020004020304" pitchFamily="18" charset="77"/>
              </a:rPr>
              <a:t>Find_local_maxima</a:t>
            </a:r>
            <a:r>
              <a:rPr lang="en-FR" sz="1200" dirty="0">
                <a:latin typeface="American Typewriter" panose="02090604020004020304" pitchFamily="18" charset="77"/>
              </a:rPr>
              <a:t>.m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BC28E7-B524-BD4A-89EB-68BA76779FB1}"/>
              </a:ext>
            </a:extLst>
          </p:cNvPr>
          <p:cNvSpPr txBox="1"/>
          <p:nvPr/>
        </p:nvSpPr>
        <p:spPr>
          <a:xfrm>
            <a:off x="1895496" y="2683251"/>
            <a:ext cx="1097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latin typeface="American Typewriter" panose="02090604020004020304" pitchFamily="18" charset="77"/>
              </a:rPr>
              <a:t>Merge_close_glitches</a:t>
            </a:r>
            <a:r>
              <a:rPr lang="en-FR" sz="1100" dirty="0">
                <a:latin typeface="American Typewriter" panose="02090604020004020304" pitchFamily="18" charset="77"/>
              </a:rPr>
              <a:t>.m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253969-EA51-FB43-A62F-F4B462285CB8}"/>
              </a:ext>
            </a:extLst>
          </p:cNvPr>
          <p:cNvSpPr txBox="1"/>
          <p:nvPr/>
        </p:nvSpPr>
        <p:spPr>
          <a:xfrm>
            <a:off x="3463529" y="2700544"/>
            <a:ext cx="909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American Typewriter" panose="02090604020004020304" pitchFamily="18" charset="77"/>
              </a:rPr>
              <a:t>get_single_extrema</a:t>
            </a:r>
            <a:endParaRPr lang="en-GB" sz="1100" dirty="0">
              <a:latin typeface="American Typewriter" panose="02090604020004020304" pitchFamily="18" charset="77"/>
            </a:endParaRPr>
          </a:p>
          <a:p>
            <a:endParaRPr lang="en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F82453-232C-FA42-A49C-6EA34E68DA08}"/>
              </a:ext>
            </a:extLst>
          </p:cNvPr>
          <p:cNvSpPr txBox="1"/>
          <p:nvPr/>
        </p:nvSpPr>
        <p:spPr>
          <a:xfrm>
            <a:off x="4617314" y="2694560"/>
            <a:ext cx="909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American Typewriter" panose="02090604020004020304" pitchFamily="18" charset="77"/>
              </a:rPr>
              <a:t>Clusterize_extrema</a:t>
            </a:r>
            <a:endParaRPr lang="en-GB" sz="1100" dirty="0">
              <a:latin typeface="American Typewriter" panose="02090604020004020304" pitchFamily="18" charset="77"/>
            </a:endParaRPr>
          </a:p>
          <a:p>
            <a:endParaRPr lang="en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1B5D33-14B5-A346-A14C-FF209A60EF05}"/>
              </a:ext>
            </a:extLst>
          </p:cNvPr>
          <p:cNvSpPr txBox="1"/>
          <p:nvPr/>
        </p:nvSpPr>
        <p:spPr>
          <a:xfrm>
            <a:off x="3809992" y="4499742"/>
            <a:ext cx="18002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American Typewriter" panose="02090604020004020304" pitchFamily="18" charset="77"/>
              </a:rPr>
              <a:t>get_green_func.m</a:t>
            </a:r>
            <a:endParaRPr lang="en-GB" sz="1100" dirty="0">
              <a:latin typeface="American Typewriter" panose="02090604020004020304" pitchFamily="18" charset="77"/>
            </a:endParaRPr>
          </a:p>
          <a:p>
            <a:endParaRPr lang="en-F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AEC388-0A53-E143-A85D-8F83201D2126}"/>
              </a:ext>
            </a:extLst>
          </p:cNvPr>
          <p:cNvSpPr txBox="1"/>
          <p:nvPr/>
        </p:nvSpPr>
        <p:spPr>
          <a:xfrm>
            <a:off x="6456755" y="3175069"/>
            <a:ext cx="132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American Typewriter" panose="02090604020004020304" pitchFamily="18" charset="77"/>
              </a:rPr>
              <a:t>Fit_list_of_single_glitches</a:t>
            </a:r>
            <a:endParaRPr lang="en-GB" sz="1100" dirty="0">
              <a:latin typeface="American Typewriter" panose="02090604020004020304" pitchFamily="18" charset="77"/>
            </a:endParaRPr>
          </a:p>
          <a:p>
            <a:endParaRPr lang="en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ACA093-4776-B849-A25D-9CA232A3864C}"/>
              </a:ext>
            </a:extLst>
          </p:cNvPr>
          <p:cNvSpPr txBox="1"/>
          <p:nvPr/>
        </p:nvSpPr>
        <p:spPr>
          <a:xfrm>
            <a:off x="6527545" y="4499742"/>
            <a:ext cx="132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American Typewriter" panose="02090604020004020304" pitchFamily="18" charset="77"/>
              </a:rPr>
              <a:t>Fit_list_of_multi_glitches</a:t>
            </a:r>
            <a:endParaRPr lang="en-GB" sz="1100" dirty="0">
              <a:latin typeface="American Typewriter" panose="02090604020004020304" pitchFamily="18" charset="77"/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3984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Sainton</dc:creator>
  <cp:lastModifiedBy>Grégory Sainton</cp:lastModifiedBy>
  <cp:revision>4</cp:revision>
  <dcterms:created xsi:type="dcterms:W3CDTF">2020-12-07T12:38:58Z</dcterms:created>
  <dcterms:modified xsi:type="dcterms:W3CDTF">2020-12-07T13:42:12Z</dcterms:modified>
</cp:coreProperties>
</file>