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C170B-3171-4D53-A409-6DEE6D15C5C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B3E3D-5326-4287-933C-8E3B366EA566}">
      <dgm:prSet phldrT="[Text]"/>
      <dgm:spPr/>
      <dgm:t>
        <a:bodyPr/>
        <a:lstStyle/>
        <a:p>
          <a:r>
            <a:rPr lang="en-US" dirty="0"/>
            <a:t>Select Files</a:t>
          </a:r>
        </a:p>
      </dgm:t>
    </dgm:pt>
    <dgm:pt modelId="{FA9B4F77-C78F-49E9-B28A-4CEE229F13CD}" type="parTrans" cxnId="{0D02C12C-EE5E-4A6E-92B1-918B65C14413}">
      <dgm:prSet/>
      <dgm:spPr/>
      <dgm:t>
        <a:bodyPr/>
        <a:lstStyle/>
        <a:p>
          <a:endParaRPr lang="en-US"/>
        </a:p>
      </dgm:t>
    </dgm:pt>
    <dgm:pt modelId="{2EABDE6B-5DEE-43C6-8307-4D4C1768E55F}" type="sibTrans" cxnId="{0D02C12C-EE5E-4A6E-92B1-918B65C14413}">
      <dgm:prSet/>
      <dgm:spPr/>
      <dgm:t>
        <a:bodyPr/>
        <a:lstStyle/>
        <a:p>
          <a:endParaRPr lang="en-US"/>
        </a:p>
      </dgm:t>
    </dgm:pt>
    <dgm:pt modelId="{BEF0B9E5-8B96-4611-B3C2-D9FB6C27CD23}">
      <dgm:prSet phldrT="[Text]"/>
      <dgm:spPr/>
      <dgm:t>
        <a:bodyPr/>
        <a:lstStyle/>
        <a:p>
          <a:r>
            <a:rPr lang="en-US" dirty="0"/>
            <a:t>DICOM Directory</a:t>
          </a:r>
        </a:p>
      </dgm:t>
    </dgm:pt>
    <dgm:pt modelId="{AD2B79FC-C693-4DD6-9A3E-2A0985DE36F0}" type="parTrans" cxnId="{1EB75BC7-EB00-4F80-BA45-9439904F5540}">
      <dgm:prSet/>
      <dgm:spPr/>
      <dgm:t>
        <a:bodyPr/>
        <a:lstStyle/>
        <a:p>
          <a:endParaRPr lang="en-US"/>
        </a:p>
      </dgm:t>
    </dgm:pt>
    <dgm:pt modelId="{68D79A7B-B12D-43E9-9180-79BF29D23E8C}" type="sibTrans" cxnId="{1EB75BC7-EB00-4F80-BA45-9439904F5540}">
      <dgm:prSet/>
      <dgm:spPr/>
      <dgm:t>
        <a:bodyPr/>
        <a:lstStyle/>
        <a:p>
          <a:endParaRPr lang="en-US"/>
        </a:p>
      </dgm:t>
    </dgm:pt>
    <dgm:pt modelId="{CAD190A6-DBAB-4667-9936-60CFA6234C1C}">
      <dgm:prSet phldrT="[Text]"/>
      <dgm:spPr/>
      <dgm:t>
        <a:bodyPr/>
        <a:lstStyle/>
        <a:p>
          <a:r>
            <a:rPr lang="en-US" dirty="0"/>
            <a:t>Cutout Image File</a:t>
          </a:r>
        </a:p>
      </dgm:t>
    </dgm:pt>
    <dgm:pt modelId="{B74A431E-5B8F-4AE0-9346-2EAAB45FD6D3}" type="parTrans" cxnId="{AFEA5563-F11B-4F71-A9BF-C4A39159063C}">
      <dgm:prSet/>
      <dgm:spPr/>
      <dgm:t>
        <a:bodyPr/>
        <a:lstStyle/>
        <a:p>
          <a:endParaRPr lang="en-US"/>
        </a:p>
      </dgm:t>
    </dgm:pt>
    <dgm:pt modelId="{5364A66C-AE8D-47C7-BF4C-65B5BF2B060B}" type="sibTrans" cxnId="{AFEA5563-F11B-4F71-A9BF-C4A39159063C}">
      <dgm:prSet/>
      <dgm:spPr/>
      <dgm:t>
        <a:bodyPr/>
        <a:lstStyle/>
        <a:p>
          <a:endParaRPr lang="en-US"/>
        </a:p>
      </dgm:t>
    </dgm:pt>
    <dgm:pt modelId="{365D95A1-610E-4257-91C9-C8A5A36A4313}">
      <dgm:prSet phldrT="[Text]"/>
      <dgm:spPr/>
      <dgm:t>
        <a:bodyPr/>
        <a:lstStyle/>
        <a:p>
          <a:r>
            <a:rPr lang="en-US" dirty="0"/>
            <a:t>Select Field</a:t>
          </a:r>
        </a:p>
      </dgm:t>
    </dgm:pt>
    <dgm:pt modelId="{14CBC544-0F72-4B67-A3A3-210191F9592E}" type="parTrans" cxnId="{AE31C649-1D97-413F-B10D-B2AE56F50BEB}">
      <dgm:prSet/>
      <dgm:spPr/>
      <dgm:t>
        <a:bodyPr/>
        <a:lstStyle/>
        <a:p>
          <a:endParaRPr lang="en-US"/>
        </a:p>
      </dgm:t>
    </dgm:pt>
    <dgm:pt modelId="{97FADFFC-B2C0-4BA9-871B-CC80705D2080}" type="sibTrans" cxnId="{AE31C649-1D97-413F-B10D-B2AE56F50BEB}">
      <dgm:prSet/>
      <dgm:spPr/>
      <dgm:t>
        <a:bodyPr/>
        <a:lstStyle/>
        <a:p>
          <a:endParaRPr lang="en-US"/>
        </a:p>
      </dgm:t>
    </dgm:pt>
    <dgm:pt modelId="{CCCA42C7-24BC-4D1A-9B6D-02A4AB79C244}">
      <dgm:prSet phldrT="[Text]"/>
      <dgm:spPr/>
      <dgm:t>
        <a:bodyPr/>
        <a:lstStyle/>
        <a:p>
          <a:r>
            <a:rPr lang="en-US" dirty="0"/>
            <a:t>Patient</a:t>
          </a:r>
        </a:p>
      </dgm:t>
    </dgm:pt>
    <dgm:pt modelId="{FCD696E6-BA1D-4B9A-ADBB-B57C1DDBD9A1}" type="parTrans" cxnId="{CF571E79-F7A2-4AA3-A828-3971FFD7F692}">
      <dgm:prSet/>
      <dgm:spPr/>
      <dgm:t>
        <a:bodyPr/>
        <a:lstStyle/>
        <a:p>
          <a:endParaRPr lang="en-US"/>
        </a:p>
      </dgm:t>
    </dgm:pt>
    <dgm:pt modelId="{9BFAF328-043A-46A5-A7DE-A08EFE48798C}" type="sibTrans" cxnId="{CF571E79-F7A2-4AA3-A828-3971FFD7F692}">
      <dgm:prSet/>
      <dgm:spPr/>
      <dgm:t>
        <a:bodyPr/>
        <a:lstStyle/>
        <a:p>
          <a:endParaRPr lang="en-US"/>
        </a:p>
      </dgm:t>
    </dgm:pt>
    <dgm:pt modelId="{F0EB340B-1D67-4E47-A1FC-CCE3EEE96695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2498D750-B367-42C0-AAA7-B276FF625D19}" type="parTrans" cxnId="{A38B3C47-27C5-4433-A582-A2A0A6D98068}">
      <dgm:prSet/>
      <dgm:spPr/>
      <dgm:t>
        <a:bodyPr/>
        <a:lstStyle/>
        <a:p>
          <a:endParaRPr lang="en-US"/>
        </a:p>
      </dgm:t>
    </dgm:pt>
    <dgm:pt modelId="{6EA7D7BF-5AC0-4E5F-AEFA-099B0735C3CE}" type="sibTrans" cxnId="{A38B3C47-27C5-4433-A582-A2A0A6D98068}">
      <dgm:prSet/>
      <dgm:spPr/>
      <dgm:t>
        <a:bodyPr/>
        <a:lstStyle/>
        <a:p>
          <a:endParaRPr lang="en-US"/>
        </a:p>
      </dgm:t>
    </dgm:pt>
    <dgm:pt modelId="{CCBF3EE9-C864-407E-964F-E3B69C6A5CF9}">
      <dgm:prSet phldrT="[Text]"/>
      <dgm:spPr/>
      <dgm:t>
        <a:bodyPr/>
        <a:lstStyle/>
        <a:p>
          <a:r>
            <a:rPr lang="en-US" dirty="0"/>
            <a:t>Publish Report</a:t>
          </a:r>
        </a:p>
      </dgm:t>
    </dgm:pt>
    <dgm:pt modelId="{13F3F891-F4D1-47FA-B25A-82A40D26CEFC}" type="parTrans" cxnId="{C0A00D39-0A14-4081-A873-D0089F1BE137}">
      <dgm:prSet/>
      <dgm:spPr/>
      <dgm:t>
        <a:bodyPr/>
        <a:lstStyle/>
        <a:p>
          <a:endParaRPr lang="en-US"/>
        </a:p>
      </dgm:t>
    </dgm:pt>
    <dgm:pt modelId="{E3663A04-FA84-4ED0-AB12-80462814FC91}" type="sibTrans" cxnId="{C0A00D39-0A14-4081-A873-D0089F1BE137}">
      <dgm:prSet/>
      <dgm:spPr/>
      <dgm:t>
        <a:bodyPr/>
        <a:lstStyle/>
        <a:p>
          <a:endParaRPr lang="en-US"/>
        </a:p>
      </dgm:t>
    </dgm:pt>
    <dgm:pt modelId="{5579BE93-AA91-4A2C-9FF2-3231AD0F2FCB}">
      <dgm:prSet phldrT="[Text]"/>
      <dgm:spPr/>
      <dgm:t>
        <a:bodyPr/>
        <a:lstStyle/>
        <a:p>
          <a:r>
            <a:rPr lang="en-US" dirty="0"/>
            <a:t>Spreadsheet File Name</a:t>
          </a:r>
        </a:p>
      </dgm:t>
    </dgm:pt>
    <dgm:pt modelId="{ABCA2077-F130-4582-94C0-70C8DB17634E}" type="parTrans" cxnId="{4472B892-13E9-4061-98EB-6671697E8C52}">
      <dgm:prSet/>
      <dgm:spPr/>
      <dgm:t>
        <a:bodyPr/>
        <a:lstStyle/>
        <a:p>
          <a:endParaRPr lang="en-US"/>
        </a:p>
      </dgm:t>
    </dgm:pt>
    <dgm:pt modelId="{06E10214-8442-45C3-9A14-97F23340B5D5}" type="sibTrans" cxnId="{4472B892-13E9-4061-98EB-6671697E8C52}">
      <dgm:prSet/>
      <dgm:spPr/>
      <dgm:t>
        <a:bodyPr/>
        <a:lstStyle/>
        <a:p>
          <a:endParaRPr lang="en-US"/>
        </a:p>
      </dgm:t>
    </dgm:pt>
    <dgm:pt modelId="{ADD3F94B-9962-42A0-8C05-585010CE4B2F}">
      <dgm:prSet phldrT="[Text]"/>
      <dgm:spPr/>
      <dgm:t>
        <a:bodyPr/>
        <a:lstStyle/>
        <a:p>
          <a:r>
            <a:rPr lang="en-US" dirty="0"/>
            <a:t>PDF Report File Name</a:t>
          </a:r>
        </a:p>
      </dgm:t>
    </dgm:pt>
    <dgm:pt modelId="{26080584-C5F4-48A5-B20B-38464D3DD6FD}" type="parTrans" cxnId="{DBA70C32-8873-4F10-B829-C52350C6D89C}">
      <dgm:prSet/>
      <dgm:spPr/>
      <dgm:t>
        <a:bodyPr/>
        <a:lstStyle/>
        <a:p>
          <a:endParaRPr lang="en-US"/>
        </a:p>
      </dgm:t>
    </dgm:pt>
    <dgm:pt modelId="{A9BB8A0C-134C-46B9-A199-76C41C3AAABC}" type="sibTrans" cxnId="{DBA70C32-8873-4F10-B829-C52350C6D89C}">
      <dgm:prSet/>
      <dgm:spPr/>
      <dgm:t>
        <a:bodyPr/>
        <a:lstStyle/>
        <a:p>
          <a:endParaRPr lang="en-US"/>
        </a:p>
      </dgm:t>
    </dgm:pt>
    <dgm:pt modelId="{F24034FB-3756-4FA3-87B2-7585CB46F235}">
      <dgm:prSet phldrT="[Text]"/>
      <dgm:spPr/>
      <dgm:t>
        <a:bodyPr/>
        <a:lstStyle/>
        <a:p>
          <a:r>
            <a:rPr lang="en-US" dirty="0"/>
            <a:t>Field</a:t>
          </a:r>
        </a:p>
      </dgm:t>
    </dgm:pt>
    <dgm:pt modelId="{DCE07209-84BC-4B1F-96C1-7E2ADC2C7B77}" type="parTrans" cxnId="{D3F776BD-DD3A-4E0A-A8D8-4F6A7B711BD1}">
      <dgm:prSet/>
      <dgm:spPr/>
      <dgm:t>
        <a:bodyPr/>
        <a:lstStyle/>
        <a:p>
          <a:endParaRPr lang="en-US"/>
        </a:p>
      </dgm:t>
    </dgm:pt>
    <dgm:pt modelId="{140A8007-445B-49F0-A993-8C7C442F08AD}" type="sibTrans" cxnId="{D3F776BD-DD3A-4E0A-A8D8-4F6A7B711BD1}">
      <dgm:prSet/>
      <dgm:spPr/>
      <dgm:t>
        <a:bodyPr/>
        <a:lstStyle/>
        <a:p>
          <a:endParaRPr lang="en-US"/>
        </a:p>
      </dgm:t>
    </dgm:pt>
    <dgm:pt modelId="{FCAC420B-E975-4C99-9D31-4DF1032F37C7}" type="pres">
      <dgm:prSet presAssocID="{BCEC170B-3171-4D53-A409-6DEE6D15C5C5}" presName="Name0" presStyleCnt="0">
        <dgm:presLayoutVars>
          <dgm:dir/>
          <dgm:animLvl val="lvl"/>
          <dgm:resizeHandles val="exact"/>
        </dgm:presLayoutVars>
      </dgm:prSet>
      <dgm:spPr/>
    </dgm:pt>
    <dgm:pt modelId="{F22F1097-3B02-47E1-B490-4D99AED68892}" type="pres">
      <dgm:prSet presAssocID="{BCEC170B-3171-4D53-A409-6DEE6D15C5C5}" presName="tSp" presStyleCnt="0"/>
      <dgm:spPr/>
    </dgm:pt>
    <dgm:pt modelId="{5ABFEE4D-8FD7-4B1C-AE2B-467173F6C402}" type="pres">
      <dgm:prSet presAssocID="{BCEC170B-3171-4D53-A409-6DEE6D15C5C5}" presName="bSp" presStyleCnt="0"/>
      <dgm:spPr/>
    </dgm:pt>
    <dgm:pt modelId="{47D76E34-B530-4A7F-AD86-34319429ACA8}" type="pres">
      <dgm:prSet presAssocID="{BCEC170B-3171-4D53-A409-6DEE6D15C5C5}" presName="process" presStyleCnt="0"/>
      <dgm:spPr/>
    </dgm:pt>
    <dgm:pt modelId="{A5348980-4053-4D92-804E-A5396C84EB29}" type="pres">
      <dgm:prSet presAssocID="{B07B3E3D-5326-4287-933C-8E3B366EA566}" presName="composite1" presStyleCnt="0"/>
      <dgm:spPr/>
    </dgm:pt>
    <dgm:pt modelId="{3CD512BB-3CC9-4A0A-A6D6-5C6B5BB50D17}" type="pres">
      <dgm:prSet presAssocID="{B07B3E3D-5326-4287-933C-8E3B366EA566}" presName="dummyNode1" presStyleLbl="node1" presStyleIdx="0" presStyleCnt="3"/>
      <dgm:spPr/>
    </dgm:pt>
    <dgm:pt modelId="{3493CEBB-4D9F-4688-ADB2-A89C59794E81}" type="pres">
      <dgm:prSet presAssocID="{B07B3E3D-5326-4287-933C-8E3B366EA566}" presName="childNode1" presStyleLbl="bgAcc1" presStyleIdx="0" presStyleCnt="3">
        <dgm:presLayoutVars>
          <dgm:bulletEnabled val="1"/>
        </dgm:presLayoutVars>
      </dgm:prSet>
      <dgm:spPr/>
    </dgm:pt>
    <dgm:pt modelId="{730AEF23-E496-4A9B-B650-B47D6FA6886C}" type="pres">
      <dgm:prSet presAssocID="{B07B3E3D-5326-4287-933C-8E3B366EA566}" presName="childNode1tx" presStyleLbl="bgAcc1" presStyleIdx="0" presStyleCnt="3">
        <dgm:presLayoutVars>
          <dgm:bulletEnabled val="1"/>
        </dgm:presLayoutVars>
      </dgm:prSet>
      <dgm:spPr/>
    </dgm:pt>
    <dgm:pt modelId="{04A22859-CF1A-4207-944C-243770228829}" type="pres">
      <dgm:prSet presAssocID="{B07B3E3D-5326-4287-933C-8E3B366EA566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3C57AAD-0633-48A4-AF28-F03A2197AD29}" type="pres">
      <dgm:prSet presAssocID="{B07B3E3D-5326-4287-933C-8E3B366EA566}" presName="connSite1" presStyleCnt="0"/>
      <dgm:spPr/>
    </dgm:pt>
    <dgm:pt modelId="{9E58FA7F-1EF5-4FB3-8F79-7A2CF9320309}" type="pres">
      <dgm:prSet presAssocID="{2EABDE6B-5DEE-43C6-8307-4D4C1768E55F}" presName="Name9" presStyleLbl="sibTrans2D1" presStyleIdx="0" presStyleCnt="2"/>
      <dgm:spPr/>
    </dgm:pt>
    <dgm:pt modelId="{EA4BF2AC-3714-4634-81E6-E7CC530EB3E7}" type="pres">
      <dgm:prSet presAssocID="{365D95A1-610E-4257-91C9-C8A5A36A4313}" presName="composite2" presStyleCnt="0"/>
      <dgm:spPr/>
    </dgm:pt>
    <dgm:pt modelId="{5865C815-F43A-4AE7-A2E5-0E8D93CF905E}" type="pres">
      <dgm:prSet presAssocID="{365D95A1-610E-4257-91C9-C8A5A36A4313}" presName="dummyNode2" presStyleLbl="node1" presStyleIdx="0" presStyleCnt="3"/>
      <dgm:spPr/>
    </dgm:pt>
    <dgm:pt modelId="{1C648029-7534-47CD-87F9-B9744F281896}" type="pres">
      <dgm:prSet presAssocID="{365D95A1-610E-4257-91C9-C8A5A36A4313}" presName="childNode2" presStyleLbl="bgAcc1" presStyleIdx="1" presStyleCnt="3">
        <dgm:presLayoutVars>
          <dgm:bulletEnabled val="1"/>
        </dgm:presLayoutVars>
      </dgm:prSet>
      <dgm:spPr/>
    </dgm:pt>
    <dgm:pt modelId="{686E0C07-BB52-4862-A666-35C600D88398}" type="pres">
      <dgm:prSet presAssocID="{365D95A1-610E-4257-91C9-C8A5A36A4313}" presName="childNode2tx" presStyleLbl="bgAcc1" presStyleIdx="1" presStyleCnt="3">
        <dgm:presLayoutVars>
          <dgm:bulletEnabled val="1"/>
        </dgm:presLayoutVars>
      </dgm:prSet>
      <dgm:spPr/>
    </dgm:pt>
    <dgm:pt modelId="{0324040C-70C5-41EC-986A-AA0D018ABC91}" type="pres">
      <dgm:prSet presAssocID="{365D95A1-610E-4257-91C9-C8A5A36A431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A3F13FD2-B95E-43B1-BC56-A0D81111F7AE}" type="pres">
      <dgm:prSet presAssocID="{365D95A1-610E-4257-91C9-C8A5A36A4313}" presName="connSite2" presStyleCnt="0"/>
      <dgm:spPr/>
    </dgm:pt>
    <dgm:pt modelId="{DBB25FDF-74AB-42C0-98DD-0CB1A69316F3}" type="pres">
      <dgm:prSet presAssocID="{97FADFFC-B2C0-4BA9-871B-CC80705D2080}" presName="Name18" presStyleLbl="sibTrans2D1" presStyleIdx="1" presStyleCnt="2"/>
      <dgm:spPr/>
    </dgm:pt>
    <dgm:pt modelId="{154EEBEB-D798-435F-A2F3-28CE9146FD11}" type="pres">
      <dgm:prSet presAssocID="{CCBF3EE9-C864-407E-964F-E3B69C6A5CF9}" presName="composite1" presStyleCnt="0"/>
      <dgm:spPr/>
    </dgm:pt>
    <dgm:pt modelId="{9B88E2E7-FD17-4878-A332-0BC0975A93B6}" type="pres">
      <dgm:prSet presAssocID="{CCBF3EE9-C864-407E-964F-E3B69C6A5CF9}" presName="dummyNode1" presStyleLbl="node1" presStyleIdx="1" presStyleCnt="3"/>
      <dgm:spPr/>
    </dgm:pt>
    <dgm:pt modelId="{592D55BA-B3C1-4C00-B34C-457C2B742D21}" type="pres">
      <dgm:prSet presAssocID="{CCBF3EE9-C864-407E-964F-E3B69C6A5CF9}" presName="childNode1" presStyleLbl="bgAcc1" presStyleIdx="2" presStyleCnt="3">
        <dgm:presLayoutVars>
          <dgm:bulletEnabled val="1"/>
        </dgm:presLayoutVars>
      </dgm:prSet>
      <dgm:spPr/>
    </dgm:pt>
    <dgm:pt modelId="{B5C3E065-1E3E-4877-9738-8EDDE8EF436E}" type="pres">
      <dgm:prSet presAssocID="{CCBF3EE9-C864-407E-964F-E3B69C6A5CF9}" presName="childNode1tx" presStyleLbl="bgAcc1" presStyleIdx="2" presStyleCnt="3">
        <dgm:presLayoutVars>
          <dgm:bulletEnabled val="1"/>
        </dgm:presLayoutVars>
      </dgm:prSet>
      <dgm:spPr/>
    </dgm:pt>
    <dgm:pt modelId="{8AB9D10F-9068-4382-A3D1-41552A29C38D}" type="pres">
      <dgm:prSet presAssocID="{CCBF3EE9-C864-407E-964F-E3B69C6A5CF9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22378C9-D9EB-49C9-AD62-059B571F1A51}" type="pres">
      <dgm:prSet presAssocID="{CCBF3EE9-C864-407E-964F-E3B69C6A5CF9}" presName="connSite1" presStyleCnt="0"/>
      <dgm:spPr/>
    </dgm:pt>
  </dgm:ptLst>
  <dgm:cxnLst>
    <dgm:cxn modelId="{9ADF600E-5A88-4F62-B42A-DBBBB316EC09}" type="presOf" srcId="{F24034FB-3756-4FA3-87B2-7585CB46F235}" destId="{686E0C07-BB52-4862-A666-35C600D88398}" srcOrd="1" destOrd="2" presId="urn:microsoft.com/office/officeart/2005/8/layout/hProcess4"/>
    <dgm:cxn modelId="{BAE4A815-475B-4B18-A3C6-B67CD2DBB747}" type="presOf" srcId="{ADD3F94B-9962-42A0-8C05-585010CE4B2F}" destId="{B5C3E065-1E3E-4877-9738-8EDDE8EF436E}" srcOrd="1" destOrd="1" presId="urn:microsoft.com/office/officeart/2005/8/layout/hProcess4"/>
    <dgm:cxn modelId="{0D02C12C-EE5E-4A6E-92B1-918B65C14413}" srcId="{BCEC170B-3171-4D53-A409-6DEE6D15C5C5}" destId="{B07B3E3D-5326-4287-933C-8E3B366EA566}" srcOrd="0" destOrd="0" parTransId="{FA9B4F77-C78F-49E9-B28A-4CEE229F13CD}" sibTransId="{2EABDE6B-5DEE-43C6-8307-4D4C1768E55F}"/>
    <dgm:cxn modelId="{DBA70C32-8873-4F10-B829-C52350C6D89C}" srcId="{CCBF3EE9-C864-407E-964F-E3B69C6A5CF9}" destId="{ADD3F94B-9962-42A0-8C05-585010CE4B2F}" srcOrd="1" destOrd="0" parTransId="{26080584-C5F4-48A5-B20B-38464D3DD6FD}" sibTransId="{A9BB8A0C-134C-46B9-A199-76C41C3AAABC}"/>
    <dgm:cxn modelId="{C0A00D39-0A14-4081-A873-D0089F1BE137}" srcId="{BCEC170B-3171-4D53-A409-6DEE6D15C5C5}" destId="{CCBF3EE9-C864-407E-964F-E3B69C6A5CF9}" srcOrd="2" destOrd="0" parTransId="{13F3F891-F4D1-47FA-B25A-82A40D26CEFC}" sibTransId="{E3663A04-FA84-4ED0-AB12-80462814FC91}"/>
    <dgm:cxn modelId="{E342F73E-C207-467C-A530-1E325E546ED9}" type="presOf" srcId="{BCEC170B-3171-4D53-A409-6DEE6D15C5C5}" destId="{FCAC420B-E975-4C99-9D31-4DF1032F37C7}" srcOrd="0" destOrd="0" presId="urn:microsoft.com/office/officeart/2005/8/layout/hProcess4"/>
    <dgm:cxn modelId="{AF93EE41-DB7C-4883-AAC0-B85328B6CA9F}" type="presOf" srcId="{CCBF3EE9-C864-407E-964F-E3B69C6A5CF9}" destId="{8AB9D10F-9068-4382-A3D1-41552A29C38D}" srcOrd="0" destOrd="0" presId="urn:microsoft.com/office/officeart/2005/8/layout/hProcess4"/>
    <dgm:cxn modelId="{AFEA5563-F11B-4F71-A9BF-C4A39159063C}" srcId="{B07B3E3D-5326-4287-933C-8E3B366EA566}" destId="{CAD190A6-DBAB-4667-9936-60CFA6234C1C}" srcOrd="1" destOrd="0" parTransId="{B74A431E-5B8F-4AE0-9346-2EAAB45FD6D3}" sibTransId="{5364A66C-AE8D-47C7-BF4C-65B5BF2B060B}"/>
    <dgm:cxn modelId="{A38B3C47-27C5-4433-A582-A2A0A6D98068}" srcId="{365D95A1-610E-4257-91C9-C8A5A36A4313}" destId="{F0EB340B-1D67-4E47-A1FC-CCE3EEE96695}" srcOrd="1" destOrd="0" parTransId="{2498D750-B367-42C0-AAA7-B276FF625D19}" sibTransId="{6EA7D7BF-5AC0-4E5F-AEFA-099B0735C3CE}"/>
    <dgm:cxn modelId="{AE31C649-1D97-413F-B10D-B2AE56F50BEB}" srcId="{BCEC170B-3171-4D53-A409-6DEE6D15C5C5}" destId="{365D95A1-610E-4257-91C9-C8A5A36A4313}" srcOrd="1" destOrd="0" parTransId="{14CBC544-0F72-4B67-A3A3-210191F9592E}" sibTransId="{97FADFFC-B2C0-4BA9-871B-CC80705D2080}"/>
    <dgm:cxn modelId="{C2A2F46D-E447-4669-AFC1-A034B73EFA66}" type="presOf" srcId="{F24034FB-3756-4FA3-87B2-7585CB46F235}" destId="{1C648029-7534-47CD-87F9-B9744F281896}" srcOrd="0" destOrd="2" presId="urn:microsoft.com/office/officeart/2005/8/layout/hProcess4"/>
    <dgm:cxn modelId="{4F0CA972-38E1-40AA-AD9F-A19D7FA8F1F4}" type="presOf" srcId="{CAD190A6-DBAB-4667-9936-60CFA6234C1C}" destId="{730AEF23-E496-4A9B-B650-B47D6FA6886C}" srcOrd="1" destOrd="1" presId="urn:microsoft.com/office/officeart/2005/8/layout/hProcess4"/>
    <dgm:cxn modelId="{398FC077-4947-461A-9BDC-CA7965849EB1}" type="presOf" srcId="{CCCA42C7-24BC-4D1A-9B6D-02A4AB79C244}" destId="{1C648029-7534-47CD-87F9-B9744F281896}" srcOrd="0" destOrd="0" presId="urn:microsoft.com/office/officeart/2005/8/layout/hProcess4"/>
    <dgm:cxn modelId="{CF571E79-F7A2-4AA3-A828-3971FFD7F692}" srcId="{365D95A1-610E-4257-91C9-C8A5A36A4313}" destId="{CCCA42C7-24BC-4D1A-9B6D-02A4AB79C244}" srcOrd="0" destOrd="0" parTransId="{FCD696E6-BA1D-4B9A-ADBB-B57C1DDBD9A1}" sibTransId="{9BFAF328-043A-46A5-A7DE-A08EFE48798C}"/>
    <dgm:cxn modelId="{35664380-3B12-4642-8B07-F529141700F8}" type="presOf" srcId="{F0EB340B-1D67-4E47-A1FC-CCE3EEE96695}" destId="{1C648029-7534-47CD-87F9-B9744F281896}" srcOrd="0" destOrd="1" presId="urn:microsoft.com/office/officeart/2005/8/layout/hProcess4"/>
    <dgm:cxn modelId="{31BC4F83-3CAE-4C9A-BE5E-531FDA79C47B}" type="presOf" srcId="{ADD3F94B-9962-42A0-8C05-585010CE4B2F}" destId="{592D55BA-B3C1-4C00-B34C-457C2B742D21}" srcOrd="0" destOrd="1" presId="urn:microsoft.com/office/officeart/2005/8/layout/hProcess4"/>
    <dgm:cxn modelId="{C7225084-4A6A-4EB5-B420-EC3A4EC75708}" type="presOf" srcId="{F0EB340B-1D67-4E47-A1FC-CCE3EEE96695}" destId="{686E0C07-BB52-4862-A666-35C600D88398}" srcOrd="1" destOrd="1" presId="urn:microsoft.com/office/officeart/2005/8/layout/hProcess4"/>
    <dgm:cxn modelId="{C34D6C89-6AC8-4106-9AC4-9AF262BBB863}" type="presOf" srcId="{365D95A1-610E-4257-91C9-C8A5A36A4313}" destId="{0324040C-70C5-41EC-986A-AA0D018ABC91}" srcOrd="0" destOrd="0" presId="urn:microsoft.com/office/officeart/2005/8/layout/hProcess4"/>
    <dgm:cxn modelId="{447A6C89-9952-4BBD-8650-ED96D3E06D14}" type="presOf" srcId="{2EABDE6B-5DEE-43C6-8307-4D4C1768E55F}" destId="{9E58FA7F-1EF5-4FB3-8F79-7A2CF9320309}" srcOrd="0" destOrd="0" presId="urn:microsoft.com/office/officeart/2005/8/layout/hProcess4"/>
    <dgm:cxn modelId="{4472B892-13E9-4061-98EB-6671697E8C52}" srcId="{CCBF3EE9-C864-407E-964F-E3B69C6A5CF9}" destId="{5579BE93-AA91-4A2C-9FF2-3231AD0F2FCB}" srcOrd="0" destOrd="0" parTransId="{ABCA2077-F130-4582-94C0-70C8DB17634E}" sibTransId="{06E10214-8442-45C3-9A14-97F23340B5D5}"/>
    <dgm:cxn modelId="{2B883694-B381-43BE-B158-02D64363EEAD}" type="presOf" srcId="{BEF0B9E5-8B96-4611-B3C2-D9FB6C27CD23}" destId="{3493CEBB-4D9F-4688-ADB2-A89C59794E81}" srcOrd="0" destOrd="0" presId="urn:microsoft.com/office/officeart/2005/8/layout/hProcess4"/>
    <dgm:cxn modelId="{9BE73DB1-AF56-4EFA-A047-6BCD8BB4E734}" type="presOf" srcId="{97FADFFC-B2C0-4BA9-871B-CC80705D2080}" destId="{DBB25FDF-74AB-42C0-98DD-0CB1A69316F3}" srcOrd="0" destOrd="0" presId="urn:microsoft.com/office/officeart/2005/8/layout/hProcess4"/>
    <dgm:cxn modelId="{B30B3BBB-F53A-4B5C-BD13-8BE5501AB86D}" type="presOf" srcId="{B07B3E3D-5326-4287-933C-8E3B366EA566}" destId="{04A22859-CF1A-4207-944C-243770228829}" srcOrd="0" destOrd="0" presId="urn:microsoft.com/office/officeart/2005/8/layout/hProcess4"/>
    <dgm:cxn modelId="{D3F776BD-DD3A-4E0A-A8D8-4F6A7B711BD1}" srcId="{365D95A1-610E-4257-91C9-C8A5A36A4313}" destId="{F24034FB-3756-4FA3-87B2-7585CB46F235}" srcOrd="2" destOrd="0" parTransId="{DCE07209-84BC-4B1F-96C1-7E2ADC2C7B77}" sibTransId="{140A8007-445B-49F0-A993-8C7C442F08AD}"/>
    <dgm:cxn modelId="{1EB75BC7-EB00-4F80-BA45-9439904F5540}" srcId="{B07B3E3D-5326-4287-933C-8E3B366EA566}" destId="{BEF0B9E5-8B96-4611-B3C2-D9FB6C27CD23}" srcOrd="0" destOrd="0" parTransId="{AD2B79FC-C693-4DD6-9A3E-2A0985DE36F0}" sibTransId="{68D79A7B-B12D-43E9-9180-79BF29D23E8C}"/>
    <dgm:cxn modelId="{21CEFAC7-CC80-430E-BF43-0D167B8B0A33}" type="presOf" srcId="{CCCA42C7-24BC-4D1A-9B6D-02A4AB79C244}" destId="{686E0C07-BB52-4862-A666-35C600D88398}" srcOrd="1" destOrd="0" presId="urn:microsoft.com/office/officeart/2005/8/layout/hProcess4"/>
    <dgm:cxn modelId="{E1CD03C8-D7E7-4D24-A279-9CC5D4CB7929}" type="presOf" srcId="{5579BE93-AA91-4A2C-9FF2-3231AD0F2FCB}" destId="{592D55BA-B3C1-4C00-B34C-457C2B742D21}" srcOrd="0" destOrd="0" presId="urn:microsoft.com/office/officeart/2005/8/layout/hProcess4"/>
    <dgm:cxn modelId="{CEEAF5E0-1964-4E0F-87B2-310F4523482E}" type="presOf" srcId="{5579BE93-AA91-4A2C-9FF2-3231AD0F2FCB}" destId="{B5C3E065-1E3E-4877-9738-8EDDE8EF436E}" srcOrd="1" destOrd="0" presId="urn:microsoft.com/office/officeart/2005/8/layout/hProcess4"/>
    <dgm:cxn modelId="{0EB013F1-49DA-4D7D-ACC2-DB983A58F413}" type="presOf" srcId="{BEF0B9E5-8B96-4611-B3C2-D9FB6C27CD23}" destId="{730AEF23-E496-4A9B-B650-B47D6FA6886C}" srcOrd="1" destOrd="0" presId="urn:microsoft.com/office/officeart/2005/8/layout/hProcess4"/>
    <dgm:cxn modelId="{39D6FEF1-C115-4B4A-B8BD-D023A3577B65}" type="presOf" srcId="{CAD190A6-DBAB-4667-9936-60CFA6234C1C}" destId="{3493CEBB-4D9F-4688-ADB2-A89C59794E81}" srcOrd="0" destOrd="1" presId="urn:microsoft.com/office/officeart/2005/8/layout/hProcess4"/>
    <dgm:cxn modelId="{DAFEC84B-67FD-4D11-A11A-69F7CE1D3D3C}" type="presParOf" srcId="{FCAC420B-E975-4C99-9D31-4DF1032F37C7}" destId="{F22F1097-3B02-47E1-B490-4D99AED68892}" srcOrd="0" destOrd="0" presId="urn:microsoft.com/office/officeart/2005/8/layout/hProcess4"/>
    <dgm:cxn modelId="{BDAFF55D-93B7-4634-848A-443E890B0CCE}" type="presParOf" srcId="{FCAC420B-E975-4C99-9D31-4DF1032F37C7}" destId="{5ABFEE4D-8FD7-4B1C-AE2B-467173F6C402}" srcOrd="1" destOrd="0" presId="urn:microsoft.com/office/officeart/2005/8/layout/hProcess4"/>
    <dgm:cxn modelId="{1BEE1412-B024-4297-839D-D2D00BC01C00}" type="presParOf" srcId="{FCAC420B-E975-4C99-9D31-4DF1032F37C7}" destId="{47D76E34-B530-4A7F-AD86-34319429ACA8}" srcOrd="2" destOrd="0" presId="urn:microsoft.com/office/officeart/2005/8/layout/hProcess4"/>
    <dgm:cxn modelId="{685B27A8-938D-4E94-B516-3877623CE1D9}" type="presParOf" srcId="{47D76E34-B530-4A7F-AD86-34319429ACA8}" destId="{A5348980-4053-4D92-804E-A5396C84EB29}" srcOrd="0" destOrd="0" presId="urn:microsoft.com/office/officeart/2005/8/layout/hProcess4"/>
    <dgm:cxn modelId="{DED4C712-D8D7-4F5E-A380-7D2171C58F64}" type="presParOf" srcId="{A5348980-4053-4D92-804E-A5396C84EB29}" destId="{3CD512BB-3CC9-4A0A-A6D6-5C6B5BB50D17}" srcOrd="0" destOrd="0" presId="urn:microsoft.com/office/officeart/2005/8/layout/hProcess4"/>
    <dgm:cxn modelId="{AFF6986B-320F-4C9E-9716-183D9C259D5D}" type="presParOf" srcId="{A5348980-4053-4D92-804E-A5396C84EB29}" destId="{3493CEBB-4D9F-4688-ADB2-A89C59794E81}" srcOrd="1" destOrd="0" presId="urn:microsoft.com/office/officeart/2005/8/layout/hProcess4"/>
    <dgm:cxn modelId="{5F9DF636-24E9-4D80-8A4E-5626E056E771}" type="presParOf" srcId="{A5348980-4053-4D92-804E-A5396C84EB29}" destId="{730AEF23-E496-4A9B-B650-B47D6FA6886C}" srcOrd="2" destOrd="0" presId="urn:microsoft.com/office/officeart/2005/8/layout/hProcess4"/>
    <dgm:cxn modelId="{721765D1-5C8D-4652-BCA3-ABE5B1727FF4}" type="presParOf" srcId="{A5348980-4053-4D92-804E-A5396C84EB29}" destId="{04A22859-CF1A-4207-944C-243770228829}" srcOrd="3" destOrd="0" presId="urn:microsoft.com/office/officeart/2005/8/layout/hProcess4"/>
    <dgm:cxn modelId="{AE3E8CAB-70FF-4546-8282-6015E2E5AA26}" type="presParOf" srcId="{A5348980-4053-4D92-804E-A5396C84EB29}" destId="{B3C57AAD-0633-48A4-AF28-F03A2197AD29}" srcOrd="4" destOrd="0" presId="urn:microsoft.com/office/officeart/2005/8/layout/hProcess4"/>
    <dgm:cxn modelId="{14815FA8-4EA6-4BA9-8844-B4BA1B01A758}" type="presParOf" srcId="{47D76E34-B530-4A7F-AD86-34319429ACA8}" destId="{9E58FA7F-1EF5-4FB3-8F79-7A2CF9320309}" srcOrd="1" destOrd="0" presId="urn:microsoft.com/office/officeart/2005/8/layout/hProcess4"/>
    <dgm:cxn modelId="{EC3F4F37-04BA-4B68-848E-F1495AF271A2}" type="presParOf" srcId="{47D76E34-B530-4A7F-AD86-34319429ACA8}" destId="{EA4BF2AC-3714-4634-81E6-E7CC530EB3E7}" srcOrd="2" destOrd="0" presId="urn:microsoft.com/office/officeart/2005/8/layout/hProcess4"/>
    <dgm:cxn modelId="{B8782732-E016-4733-9ED9-F3E17CA8CD84}" type="presParOf" srcId="{EA4BF2AC-3714-4634-81E6-E7CC530EB3E7}" destId="{5865C815-F43A-4AE7-A2E5-0E8D93CF905E}" srcOrd="0" destOrd="0" presId="urn:microsoft.com/office/officeart/2005/8/layout/hProcess4"/>
    <dgm:cxn modelId="{5B8DA414-93C3-4432-997D-AAD3CA875703}" type="presParOf" srcId="{EA4BF2AC-3714-4634-81E6-E7CC530EB3E7}" destId="{1C648029-7534-47CD-87F9-B9744F281896}" srcOrd="1" destOrd="0" presId="urn:microsoft.com/office/officeart/2005/8/layout/hProcess4"/>
    <dgm:cxn modelId="{26EC4153-3082-46F6-8C0A-D4C6A7BE2780}" type="presParOf" srcId="{EA4BF2AC-3714-4634-81E6-E7CC530EB3E7}" destId="{686E0C07-BB52-4862-A666-35C600D88398}" srcOrd="2" destOrd="0" presId="urn:microsoft.com/office/officeart/2005/8/layout/hProcess4"/>
    <dgm:cxn modelId="{E7AE58E2-66C5-489B-A366-003BAAE9CC5B}" type="presParOf" srcId="{EA4BF2AC-3714-4634-81E6-E7CC530EB3E7}" destId="{0324040C-70C5-41EC-986A-AA0D018ABC91}" srcOrd="3" destOrd="0" presId="urn:microsoft.com/office/officeart/2005/8/layout/hProcess4"/>
    <dgm:cxn modelId="{E400D967-5B06-4EC0-AA2A-DB3E28817E19}" type="presParOf" srcId="{EA4BF2AC-3714-4634-81E6-E7CC530EB3E7}" destId="{A3F13FD2-B95E-43B1-BC56-A0D81111F7AE}" srcOrd="4" destOrd="0" presId="urn:microsoft.com/office/officeart/2005/8/layout/hProcess4"/>
    <dgm:cxn modelId="{29CF82CE-9737-436F-8CA9-82DF175FC08A}" type="presParOf" srcId="{47D76E34-B530-4A7F-AD86-34319429ACA8}" destId="{DBB25FDF-74AB-42C0-98DD-0CB1A69316F3}" srcOrd="3" destOrd="0" presId="urn:microsoft.com/office/officeart/2005/8/layout/hProcess4"/>
    <dgm:cxn modelId="{7CA4D34D-04DE-4075-8A08-7C8F20041DEC}" type="presParOf" srcId="{47D76E34-B530-4A7F-AD86-34319429ACA8}" destId="{154EEBEB-D798-435F-A2F3-28CE9146FD11}" srcOrd="4" destOrd="0" presId="urn:microsoft.com/office/officeart/2005/8/layout/hProcess4"/>
    <dgm:cxn modelId="{86CBAC2C-C342-4725-A591-39002E151BD0}" type="presParOf" srcId="{154EEBEB-D798-435F-A2F3-28CE9146FD11}" destId="{9B88E2E7-FD17-4878-A332-0BC0975A93B6}" srcOrd="0" destOrd="0" presId="urn:microsoft.com/office/officeart/2005/8/layout/hProcess4"/>
    <dgm:cxn modelId="{8BA0CF03-809B-43CB-9E55-35A94D9B9952}" type="presParOf" srcId="{154EEBEB-D798-435F-A2F3-28CE9146FD11}" destId="{592D55BA-B3C1-4C00-B34C-457C2B742D21}" srcOrd="1" destOrd="0" presId="urn:microsoft.com/office/officeart/2005/8/layout/hProcess4"/>
    <dgm:cxn modelId="{3C00BCE0-14DC-48F2-9B8E-168F84812CB1}" type="presParOf" srcId="{154EEBEB-D798-435F-A2F3-28CE9146FD11}" destId="{B5C3E065-1E3E-4877-9738-8EDDE8EF436E}" srcOrd="2" destOrd="0" presId="urn:microsoft.com/office/officeart/2005/8/layout/hProcess4"/>
    <dgm:cxn modelId="{F898A69C-E91B-4B0F-B40C-5A9A50E5B092}" type="presParOf" srcId="{154EEBEB-D798-435F-A2F3-28CE9146FD11}" destId="{8AB9D10F-9068-4382-A3D1-41552A29C38D}" srcOrd="3" destOrd="0" presId="urn:microsoft.com/office/officeart/2005/8/layout/hProcess4"/>
    <dgm:cxn modelId="{848523C8-FD62-4161-8F89-259BE98DE5DE}" type="presParOf" srcId="{154EEBEB-D798-435F-A2F3-28CE9146FD11}" destId="{822378C9-D9EB-49C9-AD62-059B571F1A5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D2EA84-3D3F-4DAE-9796-FBA9ADFB6C7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D6E233-0E94-49A3-8A8E-0CE59B273621}">
      <dgm:prSet phldrT="[Text]"/>
      <dgm:spPr/>
      <dgm:t>
        <a:bodyPr/>
        <a:lstStyle/>
        <a:p>
          <a:r>
            <a:rPr lang="en-US" dirty="0"/>
            <a:t>Directory Contains Valid DICOM Plan File</a:t>
          </a:r>
        </a:p>
      </dgm:t>
    </dgm:pt>
    <dgm:pt modelId="{93C2BCF2-96BC-484C-B3F0-A43132B46927}" type="parTrans" cxnId="{C05A4F66-0089-43E8-B11F-29B7B3018E04}">
      <dgm:prSet/>
      <dgm:spPr/>
      <dgm:t>
        <a:bodyPr/>
        <a:lstStyle/>
        <a:p>
          <a:endParaRPr lang="en-US"/>
        </a:p>
      </dgm:t>
    </dgm:pt>
    <dgm:pt modelId="{A67E51F8-BE21-433E-B936-365B2BEFCF3A}" type="sibTrans" cxnId="{C05A4F66-0089-43E8-B11F-29B7B3018E04}">
      <dgm:prSet/>
      <dgm:spPr/>
      <dgm:t>
        <a:bodyPr/>
        <a:lstStyle/>
        <a:p>
          <a:endParaRPr lang="en-US"/>
        </a:p>
      </dgm:t>
    </dgm:pt>
    <dgm:pt modelId="{05341568-30F5-48FA-848D-AC33883A2FB1}">
      <dgm:prSet phldrT="[Text]"/>
      <dgm:spPr/>
      <dgm:t>
        <a:bodyPr/>
        <a:lstStyle/>
        <a:p>
          <a:r>
            <a:rPr lang="en-US" dirty="0"/>
            <a:t>DICOM Files Contain Electron Fields</a:t>
          </a:r>
        </a:p>
      </dgm:t>
    </dgm:pt>
    <dgm:pt modelId="{447496C0-F41E-40EA-ACC1-7BAA062CC1D0}" type="parTrans" cxnId="{C1149972-D7D9-48F4-8485-A51A4219A5FD}">
      <dgm:prSet/>
      <dgm:spPr/>
      <dgm:t>
        <a:bodyPr/>
        <a:lstStyle/>
        <a:p>
          <a:endParaRPr lang="en-US"/>
        </a:p>
      </dgm:t>
    </dgm:pt>
    <dgm:pt modelId="{BD1A133D-4C24-450D-BC5E-8613444186D9}" type="sibTrans" cxnId="{C1149972-D7D9-48F4-8485-A51A4219A5FD}">
      <dgm:prSet/>
      <dgm:spPr/>
      <dgm:t>
        <a:bodyPr/>
        <a:lstStyle/>
        <a:p>
          <a:endParaRPr lang="en-US"/>
        </a:p>
      </dgm:t>
    </dgm:pt>
    <dgm:pt modelId="{0DB02562-9372-4C10-99B4-341C1FC30EE4}">
      <dgm:prSet phldrT="[Text]"/>
      <dgm:spPr/>
      <dgm:t>
        <a:bodyPr/>
        <a:lstStyle/>
        <a:p>
          <a:r>
            <a:rPr lang="en-US" dirty="0"/>
            <a:t>Cutout can be identified in image</a:t>
          </a:r>
        </a:p>
      </dgm:t>
    </dgm:pt>
    <dgm:pt modelId="{5B97A248-D68D-49AD-AFBC-10927F969AB5}" type="parTrans" cxnId="{86C1FE3F-AC20-43EF-8B6B-6D15E993B107}">
      <dgm:prSet/>
      <dgm:spPr/>
      <dgm:t>
        <a:bodyPr/>
        <a:lstStyle/>
        <a:p>
          <a:endParaRPr lang="en-US"/>
        </a:p>
      </dgm:t>
    </dgm:pt>
    <dgm:pt modelId="{7074A4E1-6A1A-40D7-8194-53A0631DC1C9}" type="sibTrans" cxnId="{86C1FE3F-AC20-43EF-8B6B-6D15E993B107}">
      <dgm:prSet/>
      <dgm:spPr/>
      <dgm:t>
        <a:bodyPr/>
        <a:lstStyle/>
        <a:p>
          <a:endParaRPr lang="en-US"/>
        </a:p>
      </dgm:t>
    </dgm:pt>
    <dgm:pt modelId="{8C17337B-02D9-4BDC-A10C-3C6A04858F64}">
      <dgm:prSet phldrT="[Text]"/>
      <dgm:spPr/>
      <dgm:t>
        <a:bodyPr/>
        <a:lstStyle/>
        <a:p>
          <a:r>
            <a:rPr lang="en-US" dirty="0"/>
            <a:t>Spreadsheet File Name is valid excel path</a:t>
          </a:r>
        </a:p>
      </dgm:t>
    </dgm:pt>
    <dgm:pt modelId="{B65C88C6-3A33-4270-A01C-A4499A4ACEE4}" type="parTrans" cxnId="{FB70288E-BCC1-4014-9533-0260E093C2A3}">
      <dgm:prSet/>
      <dgm:spPr/>
      <dgm:t>
        <a:bodyPr/>
        <a:lstStyle/>
        <a:p>
          <a:endParaRPr lang="en-US"/>
        </a:p>
      </dgm:t>
    </dgm:pt>
    <dgm:pt modelId="{D220149D-34C9-4A1F-A3E2-9561D8131804}" type="sibTrans" cxnId="{FB70288E-BCC1-4014-9533-0260E093C2A3}">
      <dgm:prSet/>
      <dgm:spPr/>
      <dgm:t>
        <a:bodyPr/>
        <a:lstStyle/>
        <a:p>
          <a:endParaRPr lang="en-US"/>
        </a:p>
      </dgm:t>
    </dgm:pt>
    <dgm:pt modelId="{43DC96AD-92E7-4989-ABBC-51287855FB59}">
      <dgm:prSet phldrT="[Text]"/>
      <dgm:spPr/>
      <dgm:t>
        <a:bodyPr/>
        <a:lstStyle/>
        <a:p>
          <a:r>
            <a:rPr lang="en-US" dirty="0"/>
            <a:t>PDF Report File Name is valid pdf path</a:t>
          </a:r>
        </a:p>
      </dgm:t>
    </dgm:pt>
    <dgm:pt modelId="{A1CF6147-8A64-4BC7-A1D1-5E7A77110382}" type="parTrans" cxnId="{47F7EEA6-1073-4B51-B167-789F91DA3C13}">
      <dgm:prSet/>
      <dgm:spPr/>
      <dgm:t>
        <a:bodyPr/>
        <a:lstStyle/>
        <a:p>
          <a:endParaRPr lang="en-US"/>
        </a:p>
      </dgm:t>
    </dgm:pt>
    <dgm:pt modelId="{9D22D380-F10B-4375-9A75-CDAE74B9BFE4}" type="sibTrans" cxnId="{47F7EEA6-1073-4B51-B167-789F91DA3C13}">
      <dgm:prSet/>
      <dgm:spPr/>
      <dgm:t>
        <a:bodyPr/>
        <a:lstStyle/>
        <a:p>
          <a:endParaRPr lang="en-US"/>
        </a:p>
      </dgm:t>
    </dgm:pt>
    <dgm:pt modelId="{04C030A7-9489-42CE-9848-399291579221}" type="pres">
      <dgm:prSet presAssocID="{D1D2EA84-3D3F-4DAE-9796-FBA9ADFB6C7C}" presName="diagram" presStyleCnt="0">
        <dgm:presLayoutVars>
          <dgm:dir/>
          <dgm:resizeHandles val="exact"/>
        </dgm:presLayoutVars>
      </dgm:prSet>
      <dgm:spPr/>
    </dgm:pt>
    <dgm:pt modelId="{4298A9C4-7A79-45F5-A993-98A5C31A5778}" type="pres">
      <dgm:prSet presAssocID="{E0D6E233-0E94-49A3-8A8E-0CE59B273621}" presName="node" presStyleLbl="node1" presStyleIdx="0" presStyleCnt="5">
        <dgm:presLayoutVars>
          <dgm:bulletEnabled val="1"/>
        </dgm:presLayoutVars>
      </dgm:prSet>
      <dgm:spPr>
        <a:prstGeom prst="flowChartDecision">
          <a:avLst/>
        </a:prstGeom>
      </dgm:spPr>
    </dgm:pt>
    <dgm:pt modelId="{057D24AA-947E-4A07-AFE1-6C43C072C281}" type="pres">
      <dgm:prSet presAssocID="{A67E51F8-BE21-433E-B936-365B2BEFCF3A}" presName="sibTrans" presStyleLbl="sibTrans2D1" presStyleIdx="0" presStyleCnt="4"/>
      <dgm:spPr/>
    </dgm:pt>
    <dgm:pt modelId="{08900FB2-77A9-4C5A-BE63-8C8A1BB90202}" type="pres">
      <dgm:prSet presAssocID="{A67E51F8-BE21-433E-B936-365B2BEFCF3A}" presName="connectorText" presStyleLbl="sibTrans2D1" presStyleIdx="0" presStyleCnt="4"/>
      <dgm:spPr/>
    </dgm:pt>
    <dgm:pt modelId="{556AD318-ADBD-4740-902D-FDE33D899878}" type="pres">
      <dgm:prSet presAssocID="{05341568-30F5-48FA-848D-AC33883A2FB1}" presName="node" presStyleLbl="node1" presStyleIdx="1" presStyleCnt="5">
        <dgm:presLayoutVars>
          <dgm:bulletEnabled val="1"/>
        </dgm:presLayoutVars>
      </dgm:prSet>
      <dgm:spPr>
        <a:prstGeom prst="flowChartDecision">
          <a:avLst/>
        </a:prstGeom>
      </dgm:spPr>
    </dgm:pt>
    <dgm:pt modelId="{BF4556E5-C147-4DE6-A0BB-F67146A5F2A0}" type="pres">
      <dgm:prSet presAssocID="{BD1A133D-4C24-450D-BC5E-8613444186D9}" presName="sibTrans" presStyleLbl="sibTrans2D1" presStyleIdx="1" presStyleCnt="4"/>
      <dgm:spPr/>
    </dgm:pt>
    <dgm:pt modelId="{C0E016A3-AA22-4C39-AD86-2FF2ABF33015}" type="pres">
      <dgm:prSet presAssocID="{BD1A133D-4C24-450D-BC5E-8613444186D9}" presName="connectorText" presStyleLbl="sibTrans2D1" presStyleIdx="1" presStyleCnt="4"/>
      <dgm:spPr/>
    </dgm:pt>
    <dgm:pt modelId="{0F35C7A5-B976-430C-B3A4-806AB9E1B452}" type="pres">
      <dgm:prSet presAssocID="{0DB02562-9372-4C10-99B4-341C1FC30EE4}" presName="node" presStyleLbl="node1" presStyleIdx="2" presStyleCnt="5">
        <dgm:presLayoutVars>
          <dgm:bulletEnabled val="1"/>
        </dgm:presLayoutVars>
      </dgm:prSet>
      <dgm:spPr>
        <a:prstGeom prst="diamond">
          <a:avLst/>
        </a:prstGeom>
      </dgm:spPr>
    </dgm:pt>
    <dgm:pt modelId="{6E8D5A8F-B5FC-4593-B80D-732B5A777023}" type="pres">
      <dgm:prSet presAssocID="{7074A4E1-6A1A-40D7-8194-53A0631DC1C9}" presName="sibTrans" presStyleLbl="sibTrans2D1" presStyleIdx="2" presStyleCnt="4"/>
      <dgm:spPr/>
    </dgm:pt>
    <dgm:pt modelId="{76ACF173-75A0-4BAC-8A36-F3324E0376FE}" type="pres">
      <dgm:prSet presAssocID="{7074A4E1-6A1A-40D7-8194-53A0631DC1C9}" presName="connectorText" presStyleLbl="sibTrans2D1" presStyleIdx="2" presStyleCnt="4"/>
      <dgm:spPr/>
    </dgm:pt>
    <dgm:pt modelId="{9B3B958D-8CB4-41BC-BB1F-C49A577EAD16}" type="pres">
      <dgm:prSet presAssocID="{8C17337B-02D9-4BDC-A10C-3C6A04858F64}" presName="node" presStyleLbl="node1" presStyleIdx="3" presStyleCnt="5">
        <dgm:presLayoutVars>
          <dgm:bulletEnabled val="1"/>
        </dgm:presLayoutVars>
      </dgm:prSet>
      <dgm:spPr>
        <a:prstGeom prst="flowChartDecision">
          <a:avLst/>
        </a:prstGeom>
      </dgm:spPr>
    </dgm:pt>
    <dgm:pt modelId="{96CABF8B-71F1-4397-BAF1-82857C03A98C}" type="pres">
      <dgm:prSet presAssocID="{D220149D-34C9-4A1F-A3E2-9561D8131804}" presName="sibTrans" presStyleLbl="sibTrans2D1" presStyleIdx="3" presStyleCnt="4"/>
      <dgm:spPr/>
    </dgm:pt>
    <dgm:pt modelId="{7C7AE6DA-D9BC-4491-9E83-CE9FE117B5F0}" type="pres">
      <dgm:prSet presAssocID="{D220149D-34C9-4A1F-A3E2-9561D8131804}" presName="connectorText" presStyleLbl="sibTrans2D1" presStyleIdx="3" presStyleCnt="4"/>
      <dgm:spPr/>
    </dgm:pt>
    <dgm:pt modelId="{76DAF902-2348-4846-95B2-C38FB2099BFF}" type="pres">
      <dgm:prSet presAssocID="{43DC96AD-92E7-4989-ABBC-51287855FB59}" presName="node" presStyleLbl="node1" presStyleIdx="4" presStyleCnt="5">
        <dgm:presLayoutVars>
          <dgm:bulletEnabled val="1"/>
        </dgm:presLayoutVars>
      </dgm:prSet>
      <dgm:spPr>
        <a:prstGeom prst="flowChartDecision">
          <a:avLst/>
        </a:prstGeom>
      </dgm:spPr>
    </dgm:pt>
  </dgm:ptLst>
  <dgm:cxnLst>
    <dgm:cxn modelId="{14197D1E-1BCC-4504-B4B3-AF0BE4DB5546}" type="presOf" srcId="{D220149D-34C9-4A1F-A3E2-9561D8131804}" destId="{96CABF8B-71F1-4397-BAF1-82857C03A98C}" srcOrd="0" destOrd="0" presId="urn:microsoft.com/office/officeart/2005/8/layout/process5"/>
    <dgm:cxn modelId="{72526D3C-35F4-49C9-8F27-289362B3B7C0}" type="presOf" srcId="{43DC96AD-92E7-4989-ABBC-51287855FB59}" destId="{76DAF902-2348-4846-95B2-C38FB2099BFF}" srcOrd="0" destOrd="0" presId="urn:microsoft.com/office/officeart/2005/8/layout/process5"/>
    <dgm:cxn modelId="{86C1FE3F-AC20-43EF-8B6B-6D15E993B107}" srcId="{D1D2EA84-3D3F-4DAE-9796-FBA9ADFB6C7C}" destId="{0DB02562-9372-4C10-99B4-341C1FC30EE4}" srcOrd="2" destOrd="0" parTransId="{5B97A248-D68D-49AD-AFBC-10927F969AB5}" sibTransId="{7074A4E1-6A1A-40D7-8194-53A0631DC1C9}"/>
    <dgm:cxn modelId="{BF0ADA5E-E809-4E68-B064-7918C65F1654}" type="presOf" srcId="{BD1A133D-4C24-450D-BC5E-8613444186D9}" destId="{C0E016A3-AA22-4C39-AD86-2FF2ABF33015}" srcOrd="1" destOrd="0" presId="urn:microsoft.com/office/officeart/2005/8/layout/process5"/>
    <dgm:cxn modelId="{BEA5B144-5B7B-40AE-8FFC-A97D8F527783}" type="presOf" srcId="{05341568-30F5-48FA-848D-AC33883A2FB1}" destId="{556AD318-ADBD-4740-902D-FDE33D899878}" srcOrd="0" destOrd="0" presId="urn:microsoft.com/office/officeart/2005/8/layout/process5"/>
    <dgm:cxn modelId="{C05A4F66-0089-43E8-B11F-29B7B3018E04}" srcId="{D1D2EA84-3D3F-4DAE-9796-FBA9ADFB6C7C}" destId="{E0D6E233-0E94-49A3-8A8E-0CE59B273621}" srcOrd="0" destOrd="0" parTransId="{93C2BCF2-96BC-484C-B3F0-A43132B46927}" sibTransId="{A67E51F8-BE21-433E-B936-365B2BEFCF3A}"/>
    <dgm:cxn modelId="{C1149972-D7D9-48F4-8485-A51A4219A5FD}" srcId="{D1D2EA84-3D3F-4DAE-9796-FBA9ADFB6C7C}" destId="{05341568-30F5-48FA-848D-AC33883A2FB1}" srcOrd="1" destOrd="0" parTransId="{447496C0-F41E-40EA-ACC1-7BAA062CC1D0}" sibTransId="{BD1A133D-4C24-450D-BC5E-8613444186D9}"/>
    <dgm:cxn modelId="{DDE4A757-7382-4A2D-B7AD-D6997D771F78}" type="presOf" srcId="{7074A4E1-6A1A-40D7-8194-53A0631DC1C9}" destId="{76ACF173-75A0-4BAC-8A36-F3324E0376FE}" srcOrd="1" destOrd="0" presId="urn:microsoft.com/office/officeart/2005/8/layout/process5"/>
    <dgm:cxn modelId="{4A8B2781-89BC-4C1D-B2B0-B61C5771B073}" type="presOf" srcId="{A67E51F8-BE21-433E-B936-365B2BEFCF3A}" destId="{057D24AA-947E-4A07-AFE1-6C43C072C281}" srcOrd="0" destOrd="0" presId="urn:microsoft.com/office/officeart/2005/8/layout/process5"/>
    <dgm:cxn modelId="{53FBC182-DC2B-4F45-A746-1B2E245C86B3}" type="presOf" srcId="{D220149D-34C9-4A1F-A3E2-9561D8131804}" destId="{7C7AE6DA-D9BC-4491-9E83-CE9FE117B5F0}" srcOrd="1" destOrd="0" presId="urn:microsoft.com/office/officeart/2005/8/layout/process5"/>
    <dgm:cxn modelId="{FB70288E-BCC1-4014-9533-0260E093C2A3}" srcId="{D1D2EA84-3D3F-4DAE-9796-FBA9ADFB6C7C}" destId="{8C17337B-02D9-4BDC-A10C-3C6A04858F64}" srcOrd="3" destOrd="0" parTransId="{B65C88C6-3A33-4270-A01C-A4499A4ACEE4}" sibTransId="{D220149D-34C9-4A1F-A3E2-9561D8131804}"/>
    <dgm:cxn modelId="{6B74729D-BCE5-425C-A90A-F71B5FCC3CF8}" type="presOf" srcId="{8C17337B-02D9-4BDC-A10C-3C6A04858F64}" destId="{9B3B958D-8CB4-41BC-BB1F-C49A577EAD16}" srcOrd="0" destOrd="0" presId="urn:microsoft.com/office/officeart/2005/8/layout/process5"/>
    <dgm:cxn modelId="{543574A6-9D5E-4942-885F-005B6933F6FD}" type="presOf" srcId="{BD1A133D-4C24-450D-BC5E-8613444186D9}" destId="{BF4556E5-C147-4DE6-A0BB-F67146A5F2A0}" srcOrd="0" destOrd="0" presId="urn:microsoft.com/office/officeart/2005/8/layout/process5"/>
    <dgm:cxn modelId="{47F7EEA6-1073-4B51-B167-789F91DA3C13}" srcId="{D1D2EA84-3D3F-4DAE-9796-FBA9ADFB6C7C}" destId="{43DC96AD-92E7-4989-ABBC-51287855FB59}" srcOrd="4" destOrd="0" parTransId="{A1CF6147-8A64-4BC7-A1D1-5E7A77110382}" sibTransId="{9D22D380-F10B-4375-9A75-CDAE74B9BFE4}"/>
    <dgm:cxn modelId="{49CB4AC3-2A41-47C2-964E-6063EE5D04D6}" type="presOf" srcId="{A67E51F8-BE21-433E-B936-365B2BEFCF3A}" destId="{08900FB2-77A9-4C5A-BE63-8C8A1BB90202}" srcOrd="1" destOrd="0" presId="urn:microsoft.com/office/officeart/2005/8/layout/process5"/>
    <dgm:cxn modelId="{E99061D8-C57E-4121-AA7B-7593A1A4023E}" type="presOf" srcId="{E0D6E233-0E94-49A3-8A8E-0CE59B273621}" destId="{4298A9C4-7A79-45F5-A993-98A5C31A5778}" srcOrd="0" destOrd="0" presId="urn:microsoft.com/office/officeart/2005/8/layout/process5"/>
    <dgm:cxn modelId="{260E1CE6-3C8E-4BB8-ACE1-5B99D74489B6}" type="presOf" srcId="{7074A4E1-6A1A-40D7-8194-53A0631DC1C9}" destId="{6E8D5A8F-B5FC-4593-B80D-732B5A777023}" srcOrd="0" destOrd="0" presId="urn:microsoft.com/office/officeart/2005/8/layout/process5"/>
    <dgm:cxn modelId="{00CF65F5-C9A9-43C4-B993-D9EE68429E1F}" type="presOf" srcId="{D1D2EA84-3D3F-4DAE-9796-FBA9ADFB6C7C}" destId="{04C030A7-9489-42CE-9848-399291579221}" srcOrd="0" destOrd="0" presId="urn:microsoft.com/office/officeart/2005/8/layout/process5"/>
    <dgm:cxn modelId="{D69F34FF-AFBB-4D11-A164-F47C82785B91}" type="presOf" srcId="{0DB02562-9372-4C10-99B4-341C1FC30EE4}" destId="{0F35C7A5-B976-430C-B3A4-806AB9E1B452}" srcOrd="0" destOrd="0" presId="urn:microsoft.com/office/officeart/2005/8/layout/process5"/>
    <dgm:cxn modelId="{3602CE2A-3B23-47AB-89C5-DB01649B874D}" type="presParOf" srcId="{04C030A7-9489-42CE-9848-399291579221}" destId="{4298A9C4-7A79-45F5-A993-98A5C31A5778}" srcOrd="0" destOrd="0" presId="urn:microsoft.com/office/officeart/2005/8/layout/process5"/>
    <dgm:cxn modelId="{BEC666A2-B72B-49A9-926F-CACA71604B24}" type="presParOf" srcId="{04C030A7-9489-42CE-9848-399291579221}" destId="{057D24AA-947E-4A07-AFE1-6C43C072C281}" srcOrd="1" destOrd="0" presId="urn:microsoft.com/office/officeart/2005/8/layout/process5"/>
    <dgm:cxn modelId="{9D6466AD-133A-415B-94D6-73A9198F9686}" type="presParOf" srcId="{057D24AA-947E-4A07-AFE1-6C43C072C281}" destId="{08900FB2-77A9-4C5A-BE63-8C8A1BB90202}" srcOrd="0" destOrd="0" presId="urn:microsoft.com/office/officeart/2005/8/layout/process5"/>
    <dgm:cxn modelId="{A72ED277-17EF-499A-8D96-ACA57F34E370}" type="presParOf" srcId="{04C030A7-9489-42CE-9848-399291579221}" destId="{556AD318-ADBD-4740-902D-FDE33D899878}" srcOrd="2" destOrd="0" presId="urn:microsoft.com/office/officeart/2005/8/layout/process5"/>
    <dgm:cxn modelId="{6E638533-0FE9-458F-AB51-75DB18BE6301}" type="presParOf" srcId="{04C030A7-9489-42CE-9848-399291579221}" destId="{BF4556E5-C147-4DE6-A0BB-F67146A5F2A0}" srcOrd="3" destOrd="0" presId="urn:microsoft.com/office/officeart/2005/8/layout/process5"/>
    <dgm:cxn modelId="{E11E8FBD-47FF-48D5-B197-9979753D1ED1}" type="presParOf" srcId="{BF4556E5-C147-4DE6-A0BB-F67146A5F2A0}" destId="{C0E016A3-AA22-4C39-AD86-2FF2ABF33015}" srcOrd="0" destOrd="0" presId="urn:microsoft.com/office/officeart/2005/8/layout/process5"/>
    <dgm:cxn modelId="{898C1618-7939-4B69-B544-84738F43153D}" type="presParOf" srcId="{04C030A7-9489-42CE-9848-399291579221}" destId="{0F35C7A5-B976-430C-B3A4-806AB9E1B452}" srcOrd="4" destOrd="0" presId="urn:microsoft.com/office/officeart/2005/8/layout/process5"/>
    <dgm:cxn modelId="{99BAC2A5-BE57-4ADE-9621-08E02D6842BE}" type="presParOf" srcId="{04C030A7-9489-42CE-9848-399291579221}" destId="{6E8D5A8F-B5FC-4593-B80D-732B5A777023}" srcOrd="5" destOrd="0" presId="urn:microsoft.com/office/officeart/2005/8/layout/process5"/>
    <dgm:cxn modelId="{E5D32326-CD2C-4ACC-B379-4441DE4CD550}" type="presParOf" srcId="{6E8D5A8F-B5FC-4593-B80D-732B5A777023}" destId="{76ACF173-75A0-4BAC-8A36-F3324E0376FE}" srcOrd="0" destOrd="0" presId="urn:microsoft.com/office/officeart/2005/8/layout/process5"/>
    <dgm:cxn modelId="{38CFBF0D-85EB-439F-A018-CB8F91C5176C}" type="presParOf" srcId="{04C030A7-9489-42CE-9848-399291579221}" destId="{9B3B958D-8CB4-41BC-BB1F-C49A577EAD16}" srcOrd="6" destOrd="0" presId="urn:microsoft.com/office/officeart/2005/8/layout/process5"/>
    <dgm:cxn modelId="{81DD51C4-6125-45D5-A13E-2E8A3765CF48}" type="presParOf" srcId="{04C030A7-9489-42CE-9848-399291579221}" destId="{96CABF8B-71F1-4397-BAF1-82857C03A98C}" srcOrd="7" destOrd="0" presId="urn:microsoft.com/office/officeart/2005/8/layout/process5"/>
    <dgm:cxn modelId="{0DA67932-F540-4E90-B521-88F457B1B30B}" type="presParOf" srcId="{96CABF8B-71F1-4397-BAF1-82857C03A98C}" destId="{7C7AE6DA-D9BC-4491-9E83-CE9FE117B5F0}" srcOrd="0" destOrd="0" presId="urn:microsoft.com/office/officeart/2005/8/layout/process5"/>
    <dgm:cxn modelId="{7A260998-6209-4850-8426-678B681F03C3}" type="presParOf" srcId="{04C030A7-9489-42CE-9848-399291579221}" destId="{76DAF902-2348-4846-95B2-C38FB2099BF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3CEBB-4D9F-4688-ADB2-A89C59794E81}">
      <dsp:nvSpPr>
        <dsp:cNvPr id="0" name=""/>
        <dsp:cNvSpPr/>
      </dsp:nvSpPr>
      <dsp:spPr>
        <a:xfrm>
          <a:off x="2911" y="995208"/>
          <a:ext cx="1410838" cy="1163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DICOM Directory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Cutout Image File</a:t>
          </a:r>
        </a:p>
      </dsp:txBody>
      <dsp:txXfrm>
        <a:off x="29690" y="1021987"/>
        <a:ext cx="1357280" cy="860735"/>
      </dsp:txXfrm>
    </dsp:sp>
    <dsp:sp modelId="{9E58FA7F-1EF5-4FB3-8F79-7A2CF9320309}">
      <dsp:nvSpPr>
        <dsp:cNvPr id="0" name=""/>
        <dsp:cNvSpPr/>
      </dsp:nvSpPr>
      <dsp:spPr>
        <a:xfrm>
          <a:off x="808473" y="1317995"/>
          <a:ext cx="1488465" cy="1488465"/>
        </a:xfrm>
        <a:prstGeom prst="leftCircularArrow">
          <a:avLst>
            <a:gd name="adj1" fmla="val 2705"/>
            <a:gd name="adj2" fmla="val 329335"/>
            <a:gd name="adj3" fmla="val 2104846"/>
            <a:gd name="adj4" fmla="val 9024489"/>
            <a:gd name="adj5" fmla="val 31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22859-CF1A-4207-944C-243770228829}">
      <dsp:nvSpPr>
        <dsp:cNvPr id="0" name=""/>
        <dsp:cNvSpPr/>
      </dsp:nvSpPr>
      <dsp:spPr>
        <a:xfrm>
          <a:off x="316430" y="1909502"/>
          <a:ext cx="1254078" cy="498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Select Files</a:t>
          </a:r>
        </a:p>
      </dsp:txBody>
      <dsp:txXfrm>
        <a:off x="331037" y="1924109"/>
        <a:ext cx="1224864" cy="469491"/>
      </dsp:txXfrm>
    </dsp:sp>
    <dsp:sp modelId="{1C648029-7534-47CD-87F9-B9744F281896}">
      <dsp:nvSpPr>
        <dsp:cNvPr id="0" name=""/>
        <dsp:cNvSpPr/>
      </dsp:nvSpPr>
      <dsp:spPr>
        <a:xfrm>
          <a:off x="1762205" y="995208"/>
          <a:ext cx="1410838" cy="1163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Patient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Plan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Field</a:t>
          </a:r>
        </a:p>
      </dsp:txBody>
      <dsp:txXfrm>
        <a:off x="1788984" y="1271340"/>
        <a:ext cx="1357280" cy="860735"/>
      </dsp:txXfrm>
    </dsp:sp>
    <dsp:sp modelId="{DBB25FDF-74AB-42C0-98DD-0CB1A69316F3}">
      <dsp:nvSpPr>
        <dsp:cNvPr id="0" name=""/>
        <dsp:cNvSpPr/>
      </dsp:nvSpPr>
      <dsp:spPr>
        <a:xfrm>
          <a:off x="2556010" y="301977"/>
          <a:ext cx="1668739" cy="1668739"/>
        </a:xfrm>
        <a:prstGeom prst="circularArrow">
          <a:avLst>
            <a:gd name="adj1" fmla="val 2412"/>
            <a:gd name="adj2" fmla="val 291771"/>
            <a:gd name="adj3" fmla="val 19532718"/>
            <a:gd name="adj4" fmla="val 12575511"/>
            <a:gd name="adj5" fmla="val 28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4040C-70C5-41EC-986A-AA0D018ABC91}">
      <dsp:nvSpPr>
        <dsp:cNvPr id="0" name=""/>
        <dsp:cNvSpPr/>
      </dsp:nvSpPr>
      <dsp:spPr>
        <a:xfrm>
          <a:off x="2075724" y="745856"/>
          <a:ext cx="1254078" cy="498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Select Field</a:t>
          </a:r>
        </a:p>
      </dsp:txBody>
      <dsp:txXfrm>
        <a:off x="2090331" y="760463"/>
        <a:ext cx="1224864" cy="469491"/>
      </dsp:txXfrm>
    </dsp:sp>
    <dsp:sp modelId="{592D55BA-B3C1-4C00-B34C-457C2B742D21}">
      <dsp:nvSpPr>
        <dsp:cNvPr id="0" name=""/>
        <dsp:cNvSpPr/>
      </dsp:nvSpPr>
      <dsp:spPr>
        <a:xfrm>
          <a:off x="3521499" y="995208"/>
          <a:ext cx="1410838" cy="1163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Spreadsheet File Name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PDF Report File Name</a:t>
          </a:r>
        </a:p>
      </dsp:txBody>
      <dsp:txXfrm>
        <a:off x="3548278" y="1021987"/>
        <a:ext cx="1357280" cy="860735"/>
      </dsp:txXfrm>
    </dsp:sp>
    <dsp:sp modelId="{8AB9D10F-9068-4382-A3D1-41552A29C38D}">
      <dsp:nvSpPr>
        <dsp:cNvPr id="0" name=""/>
        <dsp:cNvSpPr/>
      </dsp:nvSpPr>
      <dsp:spPr>
        <a:xfrm>
          <a:off x="3835018" y="1909502"/>
          <a:ext cx="1254078" cy="498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Publish Report</a:t>
          </a:r>
        </a:p>
      </dsp:txBody>
      <dsp:txXfrm>
        <a:off x="3849625" y="1924109"/>
        <a:ext cx="1224864" cy="469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8A9C4-7A79-45F5-A993-98A5C31A5778}">
      <dsp:nvSpPr>
        <dsp:cNvPr id="0" name=""/>
        <dsp:cNvSpPr/>
      </dsp:nvSpPr>
      <dsp:spPr>
        <a:xfrm>
          <a:off x="5853" y="376825"/>
          <a:ext cx="1749640" cy="1049784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Directory Contains Valid DICOM Plan File</a:t>
          </a:r>
        </a:p>
      </dsp:txBody>
      <dsp:txXfrm>
        <a:off x="443263" y="639271"/>
        <a:ext cx="874820" cy="524892"/>
      </dsp:txXfrm>
    </dsp:sp>
    <dsp:sp modelId="{057D24AA-947E-4A07-AFE1-6C43C072C281}">
      <dsp:nvSpPr>
        <dsp:cNvPr id="0" name=""/>
        <dsp:cNvSpPr/>
      </dsp:nvSpPr>
      <dsp:spPr>
        <a:xfrm>
          <a:off x="1909462" y="684761"/>
          <a:ext cx="370923" cy="433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09462" y="771543"/>
        <a:ext cx="259646" cy="260346"/>
      </dsp:txXfrm>
    </dsp:sp>
    <dsp:sp modelId="{556AD318-ADBD-4740-902D-FDE33D899878}">
      <dsp:nvSpPr>
        <dsp:cNvPr id="0" name=""/>
        <dsp:cNvSpPr/>
      </dsp:nvSpPr>
      <dsp:spPr>
        <a:xfrm>
          <a:off x="2455350" y="376825"/>
          <a:ext cx="1749640" cy="1049784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DICOM Files Contain Electron Fields</a:t>
          </a:r>
        </a:p>
      </dsp:txBody>
      <dsp:txXfrm>
        <a:off x="2892760" y="639271"/>
        <a:ext cx="874820" cy="524892"/>
      </dsp:txXfrm>
    </dsp:sp>
    <dsp:sp modelId="{BF4556E5-C147-4DE6-A0BB-F67146A5F2A0}">
      <dsp:nvSpPr>
        <dsp:cNvPr id="0" name=""/>
        <dsp:cNvSpPr/>
      </dsp:nvSpPr>
      <dsp:spPr>
        <a:xfrm>
          <a:off x="4358959" y="684761"/>
          <a:ext cx="370923" cy="433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358959" y="771543"/>
        <a:ext cx="259646" cy="260346"/>
      </dsp:txXfrm>
    </dsp:sp>
    <dsp:sp modelId="{0F35C7A5-B976-430C-B3A4-806AB9E1B452}">
      <dsp:nvSpPr>
        <dsp:cNvPr id="0" name=""/>
        <dsp:cNvSpPr/>
      </dsp:nvSpPr>
      <dsp:spPr>
        <a:xfrm>
          <a:off x="4904847" y="376825"/>
          <a:ext cx="1749640" cy="1049784"/>
        </a:xfrm>
        <a:prstGeom prst="diamond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Cutout can be identified in image</a:t>
          </a:r>
        </a:p>
      </dsp:txBody>
      <dsp:txXfrm>
        <a:off x="5342257" y="639271"/>
        <a:ext cx="874820" cy="524892"/>
      </dsp:txXfrm>
    </dsp:sp>
    <dsp:sp modelId="{6E8D5A8F-B5FC-4593-B80D-732B5A777023}">
      <dsp:nvSpPr>
        <dsp:cNvPr id="0" name=""/>
        <dsp:cNvSpPr/>
      </dsp:nvSpPr>
      <dsp:spPr>
        <a:xfrm rot="5400000">
          <a:off x="5594205" y="1549084"/>
          <a:ext cx="370923" cy="433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5649494" y="1580578"/>
        <a:ext cx="260346" cy="259646"/>
      </dsp:txXfrm>
    </dsp:sp>
    <dsp:sp modelId="{9B3B958D-8CB4-41BC-BB1F-C49A577EAD16}">
      <dsp:nvSpPr>
        <dsp:cNvPr id="0" name=""/>
        <dsp:cNvSpPr/>
      </dsp:nvSpPr>
      <dsp:spPr>
        <a:xfrm>
          <a:off x="4904847" y="2126465"/>
          <a:ext cx="1749640" cy="1049784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Spreadsheet File Name is valid excel path</a:t>
          </a:r>
        </a:p>
      </dsp:txBody>
      <dsp:txXfrm>
        <a:off x="5342257" y="2388911"/>
        <a:ext cx="874820" cy="524892"/>
      </dsp:txXfrm>
    </dsp:sp>
    <dsp:sp modelId="{96CABF8B-71F1-4397-BAF1-82857C03A98C}">
      <dsp:nvSpPr>
        <dsp:cNvPr id="0" name=""/>
        <dsp:cNvSpPr/>
      </dsp:nvSpPr>
      <dsp:spPr>
        <a:xfrm rot="10800000">
          <a:off x="4379955" y="2434402"/>
          <a:ext cx="370923" cy="433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491232" y="2521184"/>
        <a:ext cx="259646" cy="260346"/>
      </dsp:txXfrm>
    </dsp:sp>
    <dsp:sp modelId="{76DAF902-2348-4846-95B2-C38FB2099BFF}">
      <dsp:nvSpPr>
        <dsp:cNvPr id="0" name=""/>
        <dsp:cNvSpPr/>
      </dsp:nvSpPr>
      <dsp:spPr>
        <a:xfrm>
          <a:off x="2455350" y="2126465"/>
          <a:ext cx="1749640" cy="1049784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PDF Report File Name is valid pdf path</a:t>
          </a:r>
        </a:p>
      </dsp:txBody>
      <dsp:txXfrm>
        <a:off x="2892760" y="2388911"/>
        <a:ext cx="874820" cy="524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7FEB-9573-4D12-AB2D-0B4596AAA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DDD85-F817-4AC8-AF3B-98E83DB5C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0AF9-E57A-42F1-A4C9-A1619C5F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1F1E-A419-48B6-9876-CF703422B77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D76C-A341-48BA-9EE3-37FB8A19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602F-A25D-4059-B207-E94DA869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8AD0-58D2-4ED9-9966-63941966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4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8FD1-7284-405D-AF58-7361D9FE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E39E5-278F-4D06-9C65-74A880674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81B90-2953-4332-9857-B6193059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1F1E-A419-48B6-9876-CF703422B77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8E20-61C4-48F9-97DB-0A66EE11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2B5C-5D9F-4A2D-84D2-0863651E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8AD0-58D2-4ED9-9966-63941966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98725-7B7F-464B-BA1E-040CC901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F6FC3-2283-4651-A039-6249E2A36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ABEF-C33C-446E-8AB9-69660958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1F1E-A419-48B6-9876-CF703422B77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0488-7D9B-44E0-A481-C3B365B4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11E2-D796-470E-A998-8279ACD1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8AD0-58D2-4ED9-9966-63941966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9B55-DEFC-4014-AEC7-423A2EB2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5226-F06A-4F08-BD0A-FE31AD03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6B3D-E7C6-4775-BA8D-AA812F43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1F1E-A419-48B6-9876-CF703422B77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C6628-D6AF-4BE7-AE07-EB03EA1D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0E6C-D019-4246-B7D4-97F1F811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8AD0-58D2-4ED9-9966-63941966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9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EDC2-B692-49B1-B680-33D1626B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DACEF-F7E9-42FC-912A-ABF061AE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89F9-CD2F-40D7-A8FD-6A6CEA98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1F1E-A419-48B6-9876-CF703422B77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9938-DD22-4A41-9719-CB35A2C7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A848B-6208-4195-B79A-34026EC9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8AD0-58D2-4ED9-9966-63941966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FD2C-575C-4F0D-956A-3C554E18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6842-B56D-4B08-A4F6-C9198995A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B4C1D-3448-40A1-86DD-21183FC94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10218-5F00-4AC7-B092-AB717F8A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1F1E-A419-48B6-9876-CF703422B77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11CF7-0888-44E1-BC16-A0660659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59478-87D8-4344-A848-826EEBFB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8AD0-58D2-4ED9-9966-63941966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2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D8C1-A0F4-4F20-8271-733AD3B4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048D8-E99B-4858-8B53-0587285E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D02A4-1F59-4FC4-94C1-3DB006CE7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893D9-72A3-4B80-AB87-084BBD5B9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8F3AE-4535-4331-954B-CF69283B4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40DC0-CD59-4D28-B7A5-E9C49861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1F1E-A419-48B6-9876-CF703422B77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095AB-86D1-4849-A8D9-4C2302E0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56FD2-84BF-46AB-8B8B-445359BB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8AD0-58D2-4ED9-9966-63941966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FE0A-98AD-45A3-B855-B0A7D871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60410-A521-4CAC-8D57-E0113815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1F1E-A419-48B6-9876-CF703422B77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8F89B-BF08-4677-BB13-6AF3C21E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EC5C0-405B-47DE-AC3E-91334FAC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8AD0-58D2-4ED9-9966-63941966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3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D1B0A-E4D3-4545-B7CF-8FF43CD9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1F1E-A419-48B6-9876-CF703422B77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8219B-E366-4655-BE13-099C082F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09A3B-5468-4BFB-869E-CE33E845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8AD0-58D2-4ED9-9966-63941966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0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D050-EFD8-4D27-B3A7-159F4A70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938-FD45-45C3-8FDE-6AD1B39D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B68BA-8106-4573-8A95-F8DD97E8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9BA1E-C8E5-4FCE-B750-6B6C65F4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1F1E-A419-48B6-9876-CF703422B77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F378-5224-491A-8CBC-29B6F842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EA620-55EB-41F5-B164-C6A16554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8AD0-58D2-4ED9-9966-63941966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FBFB-81DC-4D6E-8F0D-BABB8EF3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10433-DBD8-49DB-A3FA-8ADC10000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5B016-2DCF-4628-938D-A72B62FA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DA4C-14F7-41CD-97CF-8FA89BE5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1F1E-A419-48B6-9876-CF703422B77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89DF-C09A-4816-ABCB-8E939C2A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98E2-DAC1-4C2D-AC10-5F075EC3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8AD0-58D2-4ED9-9966-63941966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E1D06-4501-4674-931E-D33BDB26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1283D-3636-44DB-B21C-3EBE5D7F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AEE5E-D646-46EF-B9B7-FFCC8B402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1F1E-A419-48B6-9876-CF703422B77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D9A6-ACC1-4E7F-8335-E205A4419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770CE-48C7-4992-85B1-C11EF9BF0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78AD0-58D2-4ED9-9966-63941966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1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BB6E68D-FD71-4A1D-9E10-8B55797BD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5234"/>
              </p:ext>
            </p:extLst>
          </p:nvPr>
        </p:nvGraphicFramePr>
        <p:xfrm>
          <a:off x="1948873" y="-78354"/>
          <a:ext cx="5092008" cy="3154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E0D79-DA36-4B54-B9DB-6108BA793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47392"/>
              </p:ext>
            </p:extLst>
          </p:nvPr>
        </p:nvGraphicFramePr>
        <p:xfrm>
          <a:off x="3499658" y="2585258"/>
          <a:ext cx="6660342" cy="355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5612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">
            <a:extLst>
              <a:ext uri="{FF2B5EF4-FFF2-40B4-BE49-F238E27FC236}">
                <a16:creationId xmlns:a16="http://schemas.microsoft.com/office/drawing/2014/main" id="{BD0B0FFA-C158-4D37-BE95-6E9A4C7AF00C}"/>
              </a:ext>
            </a:extLst>
          </p:cNvPr>
          <p:cNvSpPr/>
          <p:nvPr/>
        </p:nvSpPr>
        <p:spPr>
          <a:xfrm flipH="1">
            <a:off x="1343607" y="224700"/>
            <a:ext cx="2325542" cy="2340085"/>
          </a:xfrm>
          <a:prstGeom prst="leftCircularArrow">
            <a:avLst>
              <a:gd name="adj1" fmla="val 3090"/>
              <a:gd name="adj2" fmla="val 329335"/>
              <a:gd name="adj3" fmla="val 1642070"/>
              <a:gd name="adj4" fmla="val 10391233"/>
              <a:gd name="adj5" fmla="val 382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1D97B7-6E2F-41DD-A25A-802E23A63553}"/>
              </a:ext>
            </a:extLst>
          </p:cNvPr>
          <p:cNvGrpSpPr/>
          <p:nvPr/>
        </p:nvGrpSpPr>
        <p:grpSpPr>
          <a:xfrm>
            <a:off x="605122" y="351492"/>
            <a:ext cx="1567597" cy="1412999"/>
            <a:chOff x="1951784" y="916854"/>
            <a:chExt cx="1567597" cy="141299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0090DA5-68C2-49DB-9D78-DD8D2B9B9401}"/>
                </a:ext>
              </a:extLst>
            </p:cNvPr>
            <p:cNvSpPr/>
            <p:nvPr/>
          </p:nvSpPr>
          <p:spPr>
            <a:xfrm>
              <a:off x="1951784" y="916854"/>
              <a:ext cx="1410838" cy="1163646"/>
            </a:xfrm>
            <a:custGeom>
              <a:avLst/>
              <a:gdLst>
                <a:gd name="connsiteX0" fmla="*/ 0 w 1410838"/>
                <a:gd name="connsiteY0" fmla="*/ 116365 h 1163646"/>
                <a:gd name="connsiteX1" fmla="*/ 116365 w 1410838"/>
                <a:gd name="connsiteY1" fmla="*/ 0 h 1163646"/>
                <a:gd name="connsiteX2" fmla="*/ 1294473 w 1410838"/>
                <a:gd name="connsiteY2" fmla="*/ 0 h 1163646"/>
                <a:gd name="connsiteX3" fmla="*/ 1410838 w 1410838"/>
                <a:gd name="connsiteY3" fmla="*/ 116365 h 1163646"/>
                <a:gd name="connsiteX4" fmla="*/ 1410838 w 1410838"/>
                <a:gd name="connsiteY4" fmla="*/ 1047281 h 1163646"/>
                <a:gd name="connsiteX5" fmla="*/ 1294473 w 1410838"/>
                <a:gd name="connsiteY5" fmla="*/ 1163646 h 1163646"/>
                <a:gd name="connsiteX6" fmla="*/ 116365 w 1410838"/>
                <a:gd name="connsiteY6" fmla="*/ 1163646 h 1163646"/>
                <a:gd name="connsiteX7" fmla="*/ 0 w 1410838"/>
                <a:gd name="connsiteY7" fmla="*/ 1047281 h 1163646"/>
                <a:gd name="connsiteX8" fmla="*/ 0 w 1410838"/>
                <a:gd name="connsiteY8" fmla="*/ 116365 h 116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0838" h="1163646">
                  <a:moveTo>
                    <a:pt x="0" y="116365"/>
                  </a:moveTo>
                  <a:cubicBezTo>
                    <a:pt x="0" y="52098"/>
                    <a:pt x="52098" y="0"/>
                    <a:pt x="116365" y="0"/>
                  </a:cubicBezTo>
                  <a:lnTo>
                    <a:pt x="1294473" y="0"/>
                  </a:lnTo>
                  <a:cubicBezTo>
                    <a:pt x="1358740" y="0"/>
                    <a:pt x="1410838" y="52098"/>
                    <a:pt x="1410838" y="116365"/>
                  </a:cubicBezTo>
                  <a:lnTo>
                    <a:pt x="1410838" y="1047281"/>
                  </a:lnTo>
                  <a:cubicBezTo>
                    <a:pt x="1410838" y="1111548"/>
                    <a:pt x="1358740" y="1163646"/>
                    <a:pt x="1294473" y="1163646"/>
                  </a:cubicBezTo>
                  <a:lnTo>
                    <a:pt x="116365" y="1163646"/>
                  </a:lnTo>
                  <a:cubicBezTo>
                    <a:pt x="52098" y="1163646"/>
                    <a:pt x="0" y="1111548"/>
                    <a:pt x="0" y="1047281"/>
                  </a:cubicBezTo>
                  <a:lnTo>
                    <a:pt x="0" y="11636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44" tIns="51544" rIns="51544" bIns="300897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DICOM Directory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Cutout Image File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0C43EC8-7634-4564-AFC8-0A6863028CEC}"/>
                </a:ext>
              </a:extLst>
            </p:cNvPr>
            <p:cNvSpPr/>
            <p:nvPr/>
          </p:nvSpPr>
          <p:spPr>
            <a:xfrm>
              <a:off x="2265303" y="1831148"/>
              <a:ext cx="1254078" cy="498705"/>
            </a:xfrm>
            <a:custGeom>
              <a:avLst/>
              <a:gdLst>
                <a:gd name="connsiteX0" fmla="*/ 0 w 1254078"/>
                <a:gd name="connsiteY0" fmla="*/ 49871 h 498705"/>
                <a:gd name="connsiteX1" fmla="*/ 49871 w 1254078"/>
                <a:gd name="connsiteY1" fmla="*/ 0 h 498705"/>
                <a:gd name="connsiteX2" fmla="*/ 1204208 w 1254078"/>
                <a:gd name="connsiteY2" fmla="*/ 0 h 498705"/>
                <a:gd name="connsiteX3" fmla="*/ 1254079 w 1254078"/>
                <a:gd name="connsiteY3" fmla="*/ 49871 h 498705"/>
                <a:gd name="connsiteX4" fmla="*/ 1254078 w 1254078"/>
                <a:gd name="connsiteY4" fmla="*/ 448835 h 498705"/>
                <a:gd name="connsiteX5" fmla="*/ 1204207 w 1254078"/>
                <a:gd name="connsiteY5" fmla="*/ 498706 h 498705"/>
                <a:gd name="connsiteX6" fmla="*/ 49871 w 1254078"/>
                <a:gd name="connsiteY6" fmla="*/ 498705 h 498705"/>
                <a:gd name="connsiteX7" fmla="*/ 0 w 1254078"/>
                <a:gd name="connsiteY7" fmla="*/ 448834 h 498705"/>
                <a:gd name="connsiteX8" fmla="*/ 0 w 1254078"/>
                <a:gd name="connsiteY8" fmla="*/ 49871 h 49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078" h="498705">
                  <a:moveTo>
                    <a:pt x="0" y="49871"/>
                  </a:moveTo>
                  <a:cubicBezTo>
                    <a:pt x="0" y="22328"/>
                    <a:pt x="22328" y="0"/>
                    <a:pt x="49871" y="0"/>
                  </a:cubicBezTo>
                  <a:lnTo>
                    <a:pt x="1204208" y="0"/>
                  </a:lnTo>
                  <a:cubicBezTo>
                    <a:pt x="1231751" y="0"/>
                    <a:pt x="1254079" y="22328"/>
                    <a:pt x="1254079" y="49871"/>
                  </a:cubicBezTo>
                  <a:cubicBezTo>
                    <a:pt x="1254079" y="182859"/>
                    <a:pt x="1254078" y="315847"/>
                    <a:pt x="1254078" y="448835"/>
                  </a:cubicBezTo>
                  <a:cubicBezTo>
                    <a:pt x="1254078" y="476378"/>
                    <a:pt x="1231750" y="498706"/>
                    <a:pt x="1204207" y="498706"/>
                  </a:cubicBezTo>
                  <a:lnTo>
                    <a:pt x="49871" y="498705"/>
                  </a:lnTo>
                  <a:cubicBezTo>
                    <a:pt x="22328" y="498705"/>
                    <a:pt x="0" y="476377"/>
                    <a:pt x="0" y="448834"/>
                  </a:cubicBezTo>
                  <a:lnTo>
                    <a:pt x="0" y="4987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182" tIns="33657" rIns="43182" bIns="3365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Select Files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90296-57CC-48E2-945C-608A10B25BAF}"/>
              </a:ext>
            </a:extLst>
          </p:cNvPr>
          <p:cNvGrpSpPr/>
          <p:nvPr/>
        </p:nvGrpSpPr>
        <p:grpSpPr>
          <a:xfrm>
            <a:off x="8614766" y="102140"/>
            <a:ext cx="1567597" cy="1412998"/>
            <a:chOff x="3711078" y="667502"/>
            <a:chExt cx="1567597" cy="141299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9F5796-0CF4-4F5D-8653-152A980B126B}"/>
                </a:ext>
              </a:extLst>
            </p:cNvPr>
            <p:cNvSpPr/>
            <p:nvPr/>
          </p:nvSpPr>
          <p:spPr>
            <a:xfrm>
              <a:off x="3711078" y="916854"/>
              <a:ext cx="1410838" cy="1163646"/>
            </a:xfrm>
            <a:custGeom>
              <a:avLst/>
              <a:gdLst>
                <a:gd name="connsiteX0" fmla="*/ 0 w 1410838"/>
                <a:gd name="connsiteY0" fmla="*/ 116365 h 1163646"/>
                <a:gd name="connsiteX1" fmla="*/ 116365 w 1410838"/>
                <a:gd name="connsiteY1" fmla="*/ 0 h 1163646"/>
                <a:gd name="connsiteX2" fmla="*/ 1294473 w 1410838"/>
                <a:gd name="connsiteY2" fmla="*/ 0 h 1163646"/>
                <a:gd name="connsiteX3" fmla="*/ 1410838 w 1410838"/>
                <a:gd name="connsiteY3" fmla="*/ 116365 h 1163646"/>
                <a:gd name="connsiteX4" fmla="*/ 1410838 w 1410838"/>
                <a:gd name="connsiteY4" fmla="*/ 1047281 h 1163646"/>
                <a:gd name="connsiteX5" fmla="*/ 1294473 w 1410838"/>
                <a:gd name="connsiteY5" fmla="*/ 1163646 h 1163646"/>
                <a:gd name="connsiteX6" fmla="*/ 116365 w 1410838"/>
                <a:gd name="connsiteY6" fmla="*/ 1163646 h 1163646"/>
                <a:gd name="connsiteX7" fmla="*/ 0 w 1410838"/>
                <a:gd name="connsiteY7" fmla="*/ 1047281 h 1163646"/>
                <a:gd name="connsiteX8" fmla="*/ 0 w 1410838"/>
                <a:gd name="connsiteY8" fmla="*/ 116365 h 116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0838" h="1163646">
                  <a:moveTo>
                    <a:pt x="0" y="116365"/>
                  </a:moveTo>
                  <a:cubicBezTo>
                    <a:pt x="0" y="52098"/>
                    <a:pt x="52098" y="0"/>
                    <a:pt x="116365" y="0"/>
                  </a:cubicBezTo>
                  <a:lnTo>
                    <a:pt x="1294473" y="0"/>
                  </a:lnTo>
                  <a:cubicBezTo>
                    <a:pt x="1358740" y="0"/>
                    <a:pt x="1410838" y="52098"/>
                    <a:pt x="1410838" y="116365"/>
                  </a:cubicBezTo>
                  <a:lnTo>
                    <a:pt x="1410838" y="1047281"/>
                  </a:lnTo>
                  <a:cubicBezTo>
                    <a:pt x="1410838" y="1111548"/>
                    <a:pt x="1358740" y="1163646"/>
                    <a:pt x="1294473" y="1163646"/>
                  </a:cubicBezTo>
                  <a:lnTo>
                    <a:pt x="116365" y="1163646"/>
                  </a:lnTo>
                  <a:cubicBezTo>
                    <a:pt x="52098" y="1163646"/>
                    <a:pt x="0" y="1111548"/>
                    <a:pt x="0" y="1047281"/>
                  </a:cubicBezTo>
                  <a:lnTo>
                    <a:pt x="0" y="11636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44" tIns="300897" rIns="51544" bIns="51544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Patient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Plan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Field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F91D85E-61E8-4FFE-A7CC-12AE13786265}"/>
                </a:ext>
              </a:extLst>
            </p:cNvPr>
            <p:cNvSpPr/>
            <p:nvPr/>
          </p:nvSpPr>
          <p:spPr>
            <a:xfrm>
              <a:off x="4024597" y="667502"/>
              <a:ext cx="1254078" cy="498705"/>
            </a:xfrm>
            <a:custGeom>
              <a:avLst/>
              <a:gdLst>
                <a:gd name="connsiteX0" fmla="*/ 0 w 1254078"/>
                <a:gd name="connsiteY0" fmla="*/ 49871 h 498705"/>
                <a:gd name="connsiteX1" fmla="*/ 49871 w 1254078"/>
                <a:gd name="connsiteY1" fmla="*/ 0 h 498705"/>
                <a:gd name="connsiteX2" fmla="*/ 1204208 w 1254078"/>
                <a:gd name="connsiteY2" fmla="*/ 0 h 498705"/>
                <a:gd name="connsiteX3" fmla="*/ 1254079 w 1254078"/>
                <a:gd name="connsiteY3" fmla="*/ 49871 h 498705"/>
                <a:gd name="connsiteX4" fmla="*/ 1254078 w 1254078"/>
                <a:gd name="connsiteY4" fmla="*/ 448835 h 498705"/>
                <a:gd name="connsiteX5" fmla="*/ 1204207 w 1254078"/>
                <a:gd name="connsiteY5" fmla="*/ 498706 h 498705"/>
                <a:gd name="connsiteX6" fmla="*/ 49871 w 1254078"/>
                <a:gd name="connsiteY6" fmla="*/ 498705 h 498705"/>
                <a:gd name="connsiteX7" fmla="*/ 0 w 1254078"/>
                <a:gd name="connsiteY7" fmla="*/ 448834 h 498705"/>
                <a:gd name="connsiteX8" fmla="*/ 0 w 1254078"/>
                <a:gd name="connsiteY8" fmla="*/ 49871 h 49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078" h="498705">
                  <a:moveTo>
                    <a:pt x="0" y="49871"/>
                  </a:moveTo>
                  <a:cubicBezTo>
                    <a:pt x="0" y="22328"/>
                    <a:pt x="22328" y="0"/>
                    <a:pt x="49871" y="0"/>
                  </a:cubicBezTo>
                  <a:lnTo>
                    <a:pt x="1204208" y="0"/>
                  </a:lnTo>
                  <a:cubicBezTo>
                    <a:pt x="1231751" y="0"/>
                    <a:pt x="1254079" y="22328"/>
                    <a:pt x="1254079" y="49871"/>
                  </a:cubicBezTo>
                  <a:cubicBezTo>
                    <a:pt x="1254079" y="182859"/>
                    <a:pt x="1254078" y="315847"/>
                    <a:pt x="1254078" y="448835"/>
                  </a:cubicBezTo>
                  <a:cubicBezTo>
                    <a:pt x="1254078" y="476378"/>
                    <a:pt x="1231750" y="498706"/>
                    <a:pt x="1204207" y="498706"/>
                  </a:cubicBezTo>
                  <a:lnTo>
                    <a:pt x="49871" y="498705"/>
                  </a:lnTo>
                  <a:cubicBezTo>
                    <a:pt x="22328" y="498705"/>
                    <a:pt x="0" y="476377"/>
                    <a:pt x="0" y="448834"/>
                  </a:cubicBezTo>
                  <a:lnTo>
                    <a:pt x="0" y="4987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182" tIns="33657" rIns="43182" bIns="3365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Select Field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4E4B32-7A0B-4785-9CC3-B979B28F0165}"/>
              </a:ext>
            </a:extLst>
          </p:cNvPr>
          <p:cNvGrpSpPr/>
          <p:nvPr/>
        </p:nvGrpSpPr>
        <p:grpSpPr>
          <a:xfrm>
            <a:off x="8541326" y="2366793"/>
            <a:ext cx="1567597" cy="1412999"/>
            <a:chOff x="5470372" y="916854"/>
            <a:chExt cx="1567597" cy="141299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10629B9-23B1-4DE4-9354-688956802347}"/>
                </a:ext>
              </a:extLst>
            </p:cNvPr>
            <p:cNvSpPr/>
            <p:nvPr/>
          </p:nvSpPr>
          <p:spPr>
            <a:xfrm>
              <a:off x="5470372" y="916854"/>
              <a:ext cx="1410838" cy="1163646"/>
            </a:xfrm>
            <a:custGeom>
              <a:avLst/>
              <a:gdLst>
                <a:gd name="connsiteX0" fmla="*/ 0 w 1410838"/>
                <a:gd name="connsiteY0" fmla="*/ 116365 h 1163646"/>
                <a:gd name="connsiteX1" fmla="*/ 116365 w 1410838"/>
                <a:gd name="connsiteY1" fmla="*/ 0 h 1163646"/>
                <a:gd name="connsiteX2" fmla="*/ 1294473 w 1410838"/>
                <a:gd name="connsiteY2" fmla="*/ 0 h 1163646"/>
                <a:gd name="connsiteX3" fmla="*/ 1410838 w 1410838"/>
                <a:gd name="connsiteY3" fmla="*/ 116365 h 1163646"/>
                <a:gd name="connsiteX4" fmla="*/ 1410838 w 1410838"/>
                <a:gd name="connsiteY4" fmla="*/ 1047281 h 1163646"/>
                <a:gd name="connsiteX5" fmla="*/ 1294473 w 1410838"/>
                <a:gd name="connsiteY5" fmla="*/ 1163646 h 1163646"/>
                <a:gd name="connsiteX6" fmla="*/ 116365 w 1410838"/>
                <a:gd name="connsiteY6" fmla="*/ 1163646 h 1163646"/>
                <a:gd name="connsiteX7" fmla="*/ 0 w 1410838"/>
                <a:gd name="connsiteY7" fmla="*/ 1047281 h 1163646"/>
                <a:gd name="connsiteX8" fmla="*/ 0 w 1410838"/>
                <a:gd name="connsiteY8" fmla="*/ 116365 h 116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0838" h="1163646">
                  <a:moveTo>
                    <a:pt x="0" y="116365"/>
                  </a:moveTo>
                  <a:cubicBezTo>
                    <a:pt x="0" y="52098"/>
                    <a:pt x="52098" y="0"/>
                    <a:pt x="116365" y="0"/>
                  </a:cubicBezTo>
                  <a:lnTo>
                    <a:pt x="1294473" y="0"/>
                  </a:lnTo>
                  <a:cubicBezTo>
                    <a:pt x="1358740" y="0"/>
                    <a:pt x="1410838" y="52098"/>
                    <a:pt x="1410838" y="116365"/>
                  </a:cubicBezTo>
                  <a:lnTo>
                    <a:pt x="1410838" y="1047281"/>
                  </a:lnTo>
                  <a:cubicBezTo>
                    <a:pt x="1410838" y="1111548"/>
                    <a:pt x="1358740" y="1163646"/>
                    <a:pt x="1294473" y="1163646"/>
                  </a:cubicBezTo>
                  <a:lnTo>
                    <a:pt x="116365" y="1163646"/>
                  </a:lnTo>
                  <a:cubicBezTo>
                    <a:pt x="52098" y="1163646"/>
                    <a:pt x="0" y="1111548"/>
                    <a:pt x="0" y="1047281"/>
                  </a:cubicBezTo>
                  <a:lnTo>
                    <a:pt x="0" y="11636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44" tIns="51544" rIns="51544" bIns="300897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Spreadsheet File Name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PDF Report File Name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6385B9-DACB-4796-914D-9E99D283CE33}"/>
                </a:ext>
              </a:extLst>
            </p:cNvPr>
            <p:cNvSpPr/>
            <p:nvPr/>
          </p:nvSpPr>
          <p:spPr>
            <a:xfrm>
              <a:off x="5783891" y="1831148"/>
              <a:ext cx="1254078" cy="498705"/>
            </a:xfrm>
            <a:custGeom>
              <a:avLst/>
              <a:gdLst>
                <a:gd name="connsiteX0" fmla="*/ 0 w 1254078"/>
                <a:gd name="connsiteY0" fmla="*/ 49871 h 498705"/>
                <a:gd name="connsiteX1" fmla="*/ 49871 w 1254078"/>
                <a:gd name="connsiteY1" fmla="*/ 0 h 498705"/>
                <a:gd name="connsiteX2" fmla="*/ 1204208 w 1254078"/>
                <a:gd name="connsiteY2" fmla="*/ 0 h 498705"/>
                <a:gd name="connsiteX3" fmla="*/ 1254079 w 1254078"/>
                <a:gd name="connsiteY3" fmla="*/ 49871 h 498705"/>
                <a:gd name="connsiteX4" fmla="*/ 1254078 w 1254078"/>
                <a:gd name="connsiteY4" fmla="*/ 448835 h 498705"/>
                <a:gd name="connsiteX5" fmla="*/ 1204207 w 1254078"/>
                <a:gd name="connsiteY5" fmla="*/ 498706 h 498705"/>
                <a:gd name="connsiteX6" fmla="*/ 49871 w 1254078"/>
                <a:gd name="connsiteY6" fmla="*/ 498705 h 498705"/>
                <a:gd name="connsiteX7" fmla="*/ 0 w 1254078"/>
                <a:gd name="connsiteY7" fmla="*/ 448834 h 498705"/>
                <a:gd name="connsiteX8" fmla="*/ 0 w 1254078"/>
                <a:gd name="connsiteY8" fmla="*/ 49871 h 49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078" h="498705">
                  <a:moveTo>
                    <a:pt x="0" y="49871"/>
                  </a:moveTo>
                  <a:cubicBezTo>
                    <a:pt x="0" y="22328"/>
                    <a:pt x="22328" y="0"/>
                    <a:pt x="49871" y="0"/>
                  </a:cubicBezTo>
                  <a:lnTo>
                    <a:pt x="1204208" y="0"/>
                  </a:lnTo>
                  <a:cubicBezTo>
                    <a:pt x="1231751" y="0"/>
                    <a:pt x="1254079" y="22328"/>
                    <a:pt x="1254079" y="49871"/>
                  </a:cubicBezTo>
                  <a:cubicBezTo>
                    <a:pt x="1254079" y="182859"/>
                    <a:pt x="1254078" y="315847"/>
                    <a:pt x="1254078" y="448835"/>
                  </a:cubicBezTo>
                  <a:cubicBezTo>
                    <a:pt x="1254078" y="476378"/>
                    <a:pt x="1231750" y="498706"/>
                    <a:pt x="1204207" y="498706"/>
                  </a:cubicBezTo>
                  <a:lnTo>
                    <a:pt x="49871" y="498705"/>
                  </a:lnTo>
                  <a:cubicBezTo>
                    <a:pt x="22328" y="498705"/>
                    <a:pt x="0" y="476377"/>
                    <a:pt x="0" y="448834"/>
                  </a:cubicBezTo>
                  <a:lnTo>
                    <a:pt x="0" y="4987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182" tIns="33657" rIns="43182" bIns="3365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Publish Report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4FD5DC-A2B4-44B1-A146-9C8DF3D76B16}"/>
              </a:ext>
            </a:extLst>
          </p:cNvPr>
          <p:cNvSpPr/>
          <p:nvPr/>
        </p:nvSpPr>
        <p:spPr>
          <a:xfrm>
            <a:off x="2723653" y="403274"/>
            <a:ext cx="1749640" cy="1049784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1700" tIns="296736" rIns="471700" bIns="296736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Directory Contains Valid DICOM Plan File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ECC459-EFF4-4D5E-8D36-8077DE63132D}"/>
              </a:ext>
            </a:extLst>
          </p:cNvPr>
          <p:cNvSpPr/>
          <p:nvPr/>
        </p:nvSpPr>
        <p:spPr>
          <a:xfrm>
            <a:off x="2184345" y="711211"/>
            <a:ext cx="370923" cy="433910"/>
          </a:xfrm>
          <a:custGeom>
            <a:avLst/>
            <a:gdLst>
              <a:gd name="connsiteX0" fmla="*/ 0 w 370923"/>
              <a:gd name="connsiteY0" fmla="*/ 86782 h 433910"/>
              <a:gd name="connsiteX1" fmla="*/ 185462 w 370923"/>
              <a:gd name="connsiteY1" fmla="*/ 86782 h 433910"/>
              <a:gd name="connsiteX2" fmla="*/ 185462 w 370923"/>
              <a:gd name="connsiteY2" fmla="*/ 0 h 433910"/>
              <a:gd name="connsiteX3" fmla="*/ 370923 w 370923"/>
              <a:gd name="connsiteY3" fmla="*/ 216955 h 433910"/>
              <a:gd name="connsiteX4" fmla="*/ 185462 w 370923"/>
              <a:gd name="connsiteY4" fmla="*/ 433910 h 433910"/>
              <a:gd name="connsiteX5" fmla="*/ 185462 w 370923"/>
              <a:gd name="connsiteY5" fmla="*/ 347128 h 433910"/>
              <a:gd name="connsiteX6" fmla="*/ 0 w 370923"/>
              <a:gd name="connsiteY6" fmla="*/ 347128 h 433910"/>
              <a:gd name="connsiteX7" fmla="*/ 0 w 370923"/>
              <a:gd name="connsiteY7" fmla="*/ 86782 h 4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923" h="433910">
                <a:moveTo>
                  <a:pt x="0" y="86782"/>
                </a:moveTo>
                <a:lnTo>
                  <a:pt x="185462" y="86782"/>
                </a:lnTo>
                <a:lnTo>
                  <a:pt x="185462" y="0"/>
                </a:lnTo>
                <a:lnTo>
                  <a:pt x="370923" y="216955"/>
                </a:lnTo>
                <a:lnTo>
                  <a:pt x="185462" y="433910"/>
                </a:lnTo>
                <a:lnTo>
                  <a:pt x="185462" y="347128"/>
                </a:lnTo>
                <a:lnTo>
                  <a:pt x="0" y="347128"/>
                </a:lnTo>
                <a:lnTo>
                  <a:pt x="0" y="8678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6782" rIns="111277" bIns="86782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B99E58-A17E-4D14-8A66-6C2C04641429}"/>
              </a:ext>
            </a:extLst>
          </p:cNvPr>
          <p:cNvSpPr/>
          <p:nvPr/>
        </p:nvSpPr>
        <p:spPr>
          <a:xfrm>
            <a:off x="4506953" y="389048"/>
            <a:ext cx="1749640" cy="1049784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1700" tIns="296736" rIns="471700" bIns="296736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DICOM Files Contain Electron Fields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C801E35-52A4-4832-BBEE-4C449672D918}"/>
              </a:ext>
            </a:extLst>
          </p:cNvPr>
          <p:cNvSpPr/>
          <p:nvPr/>
        </p:nvSpPr>
        <p:spPr>
          <a:xfrm flipH="1">
            <a:off x="5743149" y="4928707"/>
            <a:ext cx="370923" cy="433910"/>
          </a:xfrm>
          <a:custGeom>
            <a:avLst/>
            <a:gdLst>
              <a:gd name="connsiteX0" fmla="*/ 0 w 370923"/>
              <a:gd name="connsiteY0" fmla="*/ 86782 h 433910"/>
              <a:gd name="connsiteX1" fmla="*/ 185462 w 370923"/>
              <a:gd name="connsiteY1" fmla="*/ 86782 h 433910"/>
              <a:gd name="connsiteX2" fmla="*/ 185462 w 370923"/>
              <a:gd name="connsiteY2" fmla="*/ 0 h 433910"/>
              <a:gd name="connsiteX3" fmla="*/ 370923 w 370923"/>
              <a:gd name="connsiteY3" fmla="*/ 216955 h 433910"/>
              <a:gd name="connsiteX4" fmla="*/ 185462 w 370923"/>
              <a:gd name="connsiteY4" fmla="*/ 433910 h 433910"/>
              <a:gd name="connsiteX5" fmla="*/ 185462 w 370923"/>
              <a:gd name="connsiteY5" fmla="*/ 347128 h 433910"/>
              <a:gd name="connsiteX6" fmla="*/ 0 w 370923"/>
              <a:gd name="connsiteY6" fmla="*/ 347128 h 433910"/>
              <a:gd name="connsiteX7" fmla="*/ 0 w 370923"/>
              <a:gd name="connsiteY7" fmla="*/ 86782 h 4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923" h="433910">
                <a:moveTo>
                  <a:pt x="0" y="86782"/>
                </a:moveTo>
                <a:lnTo>
                  <a:pt x="185462" y="86782"/>
                </a:lnTo>
                <a:lnTo>
                  <a:pt x="185462" y="0"/>
                </a:lnTo>
                <a:lnTo>
                  <a:pt x="370923" y="216955"/>
                </a:lnTo>
                <a:lnTo>
                  <a:pt x="185462" y="433910"/>
                </a:lnTo>
                <a:lnTo>
                  <a:pt x="185462" y="347128"/>
                </a:lnTo>
                <a:lnTo>
                  <a:pt x="0" y="347128"/>
                </a:lnTo>
                <a:lnTo>
                  <a:pt x="0" y="8678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6782" rIns="111277" bIns="86782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31EC8E-BE30-4242-B75D-D58290C07B85}"/>
              </a:ext>
            </a:extLst>
          </p:cNvPr>
          <p:cNvSpPr/>
          <p:nvPr/>
        </p:nvSpPr>
        <p:spPr>
          <a:xfrm>
            <a:off x="6310930" y="411288"/>
            <a:ext cx="1749640" cy="1049784"/>
          </a:xfrm>
          <a:custGeom>
            <a:avLst/>
            <a:gdLst>
              <a:gd name="connsiteX0" fmla="*/ 0 w 1749640"/>
              <a:gd name="connsiteY0" fmla="*/ 524892 h 1049784"/>
              <a:gd name="connsiteX1" fmla="*/ 874820 w 1749640"/>
              <a:gd name="connsiteY1" fmla="*/ 0 h 1049784"/>
              <a:gd name="connsiteX2" fmla="*/ 1749640 w 1749640"/>
              <a:gd name="connsiteY2" fmla="*/ 524892 h 1049784"/>
              <a:gd name="connsiteX3" fmla="*/ 874820 w 1749640"/>
              <a:gd name="connsiteY3" fmla="*/ 1049784 h 1049784"/>
              <a:gd name="connsiteX4" fmla="*/ 0 w 1749640"/>
              <a:gd name="connsiteY4" fmla="*/ 524892 h 104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9640" h="1049784">
                <a:moveTo>
                  <a:pt x="0" y="524892"/>
                </a:moveTo>
                <a:lnTo>
                  <a:pt x="874820" y="0"/>
                </a:lnTo>
                <a:lnTo>
                  <a:pt x="1749640" y="524892"/>
                </a:lnTo>
                <a:lnTo>
                  <a:pt x="874820" y="1049784"/>
                </a:lnTo>
                <a:lnTo>
                  <a:pt x="0" y="5248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1700" tIns="296736" rIns="471700" bIns="296736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Cutout can be identified in image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6548982-2B78-42A6-9EB5-726388611608}"/>
              </a:ext>
            </a:extLst>
          </p:cNvPr>
          <p:cNvSpPr/>
          <p:nvPr/>
        </p:nvSpPr>
        <p:spPr>
          <a:xfrm>
            <a:off x="9121413" y="1837577"/>
            <a:ext cx="433911" cy="370924"/>
          </a:xfrm>
          <a:custGeom>
            <a:avLst/>
            <a:gdLst>
              <a:gd name="connsiteX0" fmla="*/ 0 w 370923"/>
              <a:gd name="connsiteY0" fmla="*/ 86782 h 433910"/>
              <a:gd name="connsiteX1" fmla="*/ 185462 w 370923"/>
              <a:gd name="connsiteY1" fmla="*/ 86782 h 433910"/>
              <a:gd name="connsiteX2" fmla="*/ 185462 w 370923"/>
              <a:gd name="connsiteY2" fmla="*/ 0 h 433910"/>
              <a:gd name="connsiteX3" fmla="*/ 370923 w 370923"/>
              <a:gd name="connsiteY3" fmla="*/ 216955 h 433910"/>
              <a:gd name="connsiteX4" fmla="*/ 185462 w 370923"/>
              <a:gd name="connsiteY4" fmla="*/ 433910 h 433910"/>
              <a:gd name="connsiteX5" fmla="*/ 185462 w 370923"/>
              <a:gd name="connsiteY5" fmla="*/ 347128 h 433910"/>
              <a:gd name="connsiteX6" fmla="*/ 0 w 370923"/>
              <a:gd name="connsiteY6" fmla="*/ 347128 h 433910"/>
              <a:gd name="connsiteX7" fmla="*/ 0 w 370923"/>
              <a:gd name="connsiteY7" fmla="*/ 86782 h 4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923" h="433910">
                <a:moveTo>
                  <a:pt x="296738" y="1"/>
                </a:moveTo>
                <a:lnTo>
                  <a:pt x="296738" y="216956"/>
                </a:lnTo>
                <a:lnTo>
                  <a:pt x="370923" y="216956"/>
                </a:lnTo>
                <a:lnTo>
                  <a:pt x="185462" y="433909"/>
                </a:lnTo>
                <a:lnTo>
                  <a:pt x="0" y="216956"/>
                </a:lnTo>
                <a:lnTo>
                  <a:pt x="74185" y="216956"/>
                </a:lnTo>
                <a:lnTo>
                  <a:pt x="74185" y="1"/>
                </a:lnTo>
                <a:lnTo>
                  <a:pt x="29673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783" tIns="1" rIns="86782" bIns="111277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0FEADD3-5FCD-4179-B80F-ED1511861669}"/>
              </a:ext>
            </a:extLst>
          </p:cNvPr>
          <p:cNvSpPr/>
          <p:nvPr/>
        </p:nvSpPr>
        <p:spPr>
          <a:xfrm>
            <a:off x="8502473" y="4585094"/>
            <a:ext cx="1749640" cy="1049784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1700" tIns="296736" rIns="471700" bIns="296736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Spreadsheet File Name is valid excel path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14ADC46-F6BD-4660-AF31-DB296B63AD50}"/>
              </a:ext>
            </a:extLst>
          </p:cNvPr>
          <p:cNvSpPr/>
          <p:nvPr/>
        </p:nvSpPr>
        <p:spPr>
          <a:xfrm>
            <a:off x="8082657" y="4928706"/>
            <a:ext cx="370923" cy="433911"/>
          </a:xfrm>
          <a:custGeom>
            <a:avLst/>
            <a:gdLst>
              <a:gd name="connsiteX0" fmla="*/ 0 w 370923"/>
              <a:gd name="connsiteY0" fmla="*/ 86782 h 433910"/>
              <a:gd name="connsiteX1" fmla="*/ 185462 w 370923"/>
              <a:gd name="connsiteY1" fmla="*/ 86782 h 433910"/>
              <a:gd name="connsiteX2" fmla="*/ 185462 w 370923"/>
              <a:gd name="connsiteY2" fmla="*/ 0 h 433910"/>
              <a:gd name="connsiteX3" fmla="*/ 370923 w 370923"/>
              <a:gd name="connsiteY3" fmla="*/ 216955 h 433910"/>
              <a:gd name="connsiteX4" fmla="*/ 185462 w 370923"/>
              <a:gd name="connsiteY4" fmla="*/ 433910 h 433910"/>
              <a:gd name="connsiteX5" fmla="*/ 185462 w 370923"/>
              <a:gd name="connsiteY5" fmla="*/ 347128 h 433910"/>
              <a:gd name="connsiteX6" fmla="*/ 0 w 370923"/>
              <a:gd name="connsiteY6" fmla="*/ 347128 h 433910"/>
              <a:gd name="connsiteX7" fmla="*/ 0 w 370923"/>
              <a:gd name="connsiteY7" fmla="*/ 86782 h 4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923" h="433910">
                <a:moveTo>
                  <a:pt x="370923" y="347128"/>
                </a:moveTo>
                <a:lnTo>
                  <a:pt x="185461" y="347128"/>
                </a:lnTo>
                <a:lnTo>
                  <a:pt x="185461" y="433910"/>
                </a:lnTo>
                <a:lnTo>
                  <a:pt x="0" y="216955"/>
                </a:lnTo>
                <a:lnTo>
                  <a:pt x="185461" y="0"/>
                </a:lnTo>
                <a:lnTo>
                  <a:pt x="185461" y="86782"/>
                </a:lnTo>
                <a:lnTo>
                  <a:pt x="370923" y="86782"/>
                </a:lnTo>
                <a:lnTo>
                  <a:pt x="370923" y="34712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277" tIns="86783" rIns="0" bIns="86782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6A3FB4-C4B4-428A-A993-5AF11EC73D62}"/>
              </a:ext>
            </a:extLst>
          </p:cNvPr>
          <p:cNvSpPr/>
          <p:nvPr/>
        </p:nvSpPr>
        <p:spPr>
          <a:xfrm>
            <a:off x="6230124" y="4620769"/>
            <a:ext cx="1749640" cy="1049784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1700" tIns="296736" rIns="471700" bIns="296736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PDF Report File Name is valid pdf path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83E7972-6BF4-499C-A9F1-02A7D36B438B}"/>
              </a:ext>
            </a:extLst>
          </p:cNvPr>
          <p:cNvSpPr/>
          <p:nvPr/>
        </p:nvSpPr>
        <p:spPr>
          <a:xfrm>
            <a:off x="8181057" y="721547"/>
            <a:ext cx="370923" cy="433910"/>
          </a:xfrm>
          <a:custGeom>
            <a:avLst/>
            <a:gdLst>
              <a:gd name="connsiteX0" fmla="*/ 0 w 370923"/>
              <a:gd name="connsiteY0" fmla="*/ 86782 h 433910"/>
              <a:gd name="connsiteX1" fmla="*/ 185462 w 370923"/>
              <a:gd name="connsiteY1" fmla="*/ 86782 h 433910"/>
              <a:gd name="connsiteX2" fmla="*/ 185462 w 370923"/>
              <a:gd name="connsiteY2" fmla="*/ 0 h 433910"/>
              <a:gd name="connsiteX3" fmla="*/ 370923 w 370923"/>
              <a:gd name="connsiteY3" fmla="*/ 216955 h 433910"/>
              <a:gd name="connsiteX4" fmla="*/ 185462 w 370923"/>
              <a:gd name="connsiteY4" fmla="*/ 433910 h 433910"/>
              <a:gd name="connsiteX5" fmla="*/ 185462 w 370923"/>
              <a:gd name="connsiteY5" fmla="*/ 347128 h 433910"/>
              <a:gd name="connsiteX6" fmla="*/ 0 w 370923"/>
              <a:gd name="connsiteY6" fmla="*/ 347128 h 433910"/>
              <a:gd name="connsiteX7" fmla="*/ 0 w 370923"/>
              <a:gd name="connsiteY7" fmla="*/ 86782 h 4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923" h="433910">
                <a:moveTo>
                  <a:pt x="0" y="86782"/>
                </a:moveTo>
                <a:lnTo>
                  <a:pt x="185462" y="86782"/>
                </a:lnTo>
                <a:lnTo>
                  <a:pt x="185462" y="0"/>
                </a:lnTo>
                <a:lnTo>
                  <a:pt x="370923" y="216955"/>
                </a:lnTo>
                <a:lnTo>
                  <a:pt x="185462" y="433910"/>
                </a:lnTo>
                <a:lnTo>
                  <a:pt x="185462" y="347128"/>
                </a:lnTo>
                <a:lnTo>
                  <a:pt x="0" y="347128"/>
                </a:lnTo>
                <a:lnTo>
                  <a:pt x="0" y="8678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6782" rIns="111277" bIns="86782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/>
          </a:p>
        </p:txBody>
      </p:sp>
      <p:sp>
        <p:nvSpPr>
          <p:cNvPr id="32" name="Shape 31">
            <a:extLst>
              <a:ext uri="{FF2B5EF4-FFF2-40B4-BE49-F238E27FC236}">
                <a16:creationId xmlns:a16="http://schemas.microsoft.com/office/drawing/2014/main" id="{C3796B2B-01CC-4E70-AC00-92E3113A2C0D}"/>
              </a:ext>
            </a:extLst>
          </p:cNvPr>
          <p:cNvSpPr/>
          <p:nvPr/>
        </p:nvSpPr>
        <p:spPr>
          <a:xfrm flipH="1">
            <a:off x="3181244" y="157518"/>
            <a:ext cx="2325542" cy="2340085"/>
          </a:xfrm>
          <a:prstGeom prst="leftCircularArrow">
            <a:avLst>
              <a:gd name="adj1" fmla="val 3558"/>
              <a:gd name="adj2" fmla="val 329335"/>
              <a:gd name="adj3" fmla="val 5183920"/>
              <a:gd name="adj4" fmla="val 10391233"/>
              <a:gd name="adj5" fmla="val 382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Shape 32">
            <a:extLst>
              <a:ext uri="{FF2B5EF4-FFF2-40B4-BE49-F238E27FC236}">
                <a16:creationId xmlns:a16="http://schemas.microsoft.com/office/drawing/2014/main" id="{F5F4FD3D-065C-427A-9EA7-E24DAD951EEC}"/>
              </a:ext>
            </a:extLst>
          </p:cNvPr>
          <p:cNvSpPr/>
          <p:nvPr/>
        </p:nvSpPr>
        <p:spPr>
          <a:xfrm flipH="1">
            <a:off x="4991400" y="224699"/>
            <a:ext cx="2325542" cy="2340085"/>
          </a:xfrm>
          <a:prstGeom prst="leftCircularArrow">
            <a:avLst>
              <a:gd name="adj1" fmla="val 3558"/>
              <a:gd name="adj2" fmla="val 329335"/>
              <a:gd name="adj3" fmla="val 5183920"/>
              <a:gd name="adj4" fmla="val 10391233"/>
              <a:gd name="adj5" fmla="val 382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793A21A-3BA9-4D44-AD52-F6F1D600B0A8}"/>
              </a:ext>
            </a:extLst>
          </p:cNvPr>
          <p:cNvSpPr/>
          <p:nvPr/>
        </p:nvSpPr>
        <p:spPr>
          <a:xfrm>
            <a:off x="9138978" y="4140372"/>
            <a:ext cx="433911" cy="370924"/>
          </a:xfrm>
          <a:custGeom>
            <a:avLst/>
            <a:gdLst>
              <a:gd name="connsiteX0" fmla="*/ 0 w 370923"/>
              <a:gd name="connsiteY0" fmla="*/ 86782 h 433910"/>
              <a:gd name="connsiteX1" fmla="*/ 185462 w 370923"/>
              <a:gd name="connsiteY1" fmla="*/ 86782 h 433910"/>
              <a:gd name="connsiteX2" fmla="*/ 185462 w 370923"/>
              <a:gd name="connsiteY2" fmla="*/ 0 h 433910"/>
              <a:gd name="connsiteX3" fmla="*/ 370923 w 370923"/>
              <a:gd name="connsiteY3" fmla="*/ 216955 h 433910"/>
              <a:gd name="connsiteX4" fmla="*/ 185462 w 370923"/>
              <a:gd name="connsiteY4" fmla="*/ 433910 h 433910"/>
              <a:gd name="connsiteX5" fmla="*/ 185462 w 370923"/>
              <a:gd name="connsiteY5" fmla="*/ 347128 h 433910"/>
              <a:gd name="connsiteX6" fmla="*/ 0 w 370923"/>
              <a:gd name="connsiteY6" fmla="*/ 347128 h 433910"/>
              <a:gd name="connsiteX7" fmla="*/ 0 w 370923"/>
              <a:gd name="connsiteY7" fmla="*/ 86782 h 4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923" h="433910">
                <a:moveTo>
                  <a:pt x="296738" y="1"/>
                </a:moveTo>
                <a:lnTo>
                  <a:pt x="296738" y="216956"/>
                </a:lnTo>
                <a:lnTo>
                  <a:pt x="370923" y="216956"/>
                </a:lnTo>
                <a:lnTo>
                  <a:pt x="185462" y="433909"/>
                </a:lnTo>
                <a:lnTo>
                  <a:pt x="0" y="216956"/>
                </a:lnTo>
                <a:lnTo>
                  <a:pt x="74185" y="216956"/>
                </a:lnTo>
                <a:lnTo>
                  <a:pt x="74185" y="1"/>
                </a:lnTo>
                <a:lnTo>
                  <a:pt x="29673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783" tIns="1" rIns="86782" bIns="111277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/>
          </a:p>
        </p:txBody>
      </p:sp>
      <p:sp>
        <p:nvSpPr>
          <p:cNvPr id="35" name="Shape 34">
            <a:extLst>
              <a:ext uri="{FF2B5EF4-FFF2-40B4-BE49-F238E27FC236}">
                <a16:creationId xmlns:a16="http://schemas.microsoft.com/office/drawing/2014/main" id="{4AB10CB7-98E5-4C6E-8E90-97552F5561AF}"/>
              </a:ext>
            </a:extLst>
          </p:cNvPr>
          <p:cNvSpPr/>
          <p:nvPr/>
        </p:nvSpPr>
        <p:spPr>
          <a:xfrm rot="14236975">
            <a:off x="9238128" y="3008894"/>
            <a:ext cx="2174056" cy="2221906"/>
          </a:xfrm>
          <a:prstGeom prst="leftCircularArrow">
            <a:avLst>
              <a:gd name="adj1" fmla="val 3090"/>
              <a:gd name="adj2" fmla="val 329335"/>
              <a:gd name="adj3" fmla="val 1642070"/>
              <a:gd name="adj4" fmla="val 12965940"/>
              <a:gd name="adj5" fmla="val 382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087CF5-06A9-44EB-88BE-A6B11F3FAFBC}"/>
              </a:ext>
            </a:extLst>
          </p:cNvPr>
          <p:cNvGrpSpPr/>
          <p:nvPr/>
        </p:nvGrpSpPr>
        <p:grpSpPr>
          <a:xfrm>
            <a:off x="4151118" y="4528163"/>
            <a:ext cx="1410838" cy="1469930"/>
            <a:chOff x="5665965" y="859923"/>
            <a:chExt cx="1410838" cy="146993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9DE337D-95D4-4C06-A880-663896CC72C4}"/>
                </a:ext>
              </a:extLst>
            </p:cNvPr>
            <p:cNvSpPr/>
            <p:nvPr/>
          </p:nvSpPr>
          <p:spPr>
            <a:xfrm>
              <a:off x="5665965" y="859923"/>
              <a:ext cx="1410838" cy="1163646"/>
            </a:xfrm>
            <a:custGeom>
              <a:avLst/>
              <a:gdLst>
                <a:gd name="connsiteX0" fmla="*/ 0 w 1410838"/>
                <a:gd name="connsiteY0" fmla="*/ 116365 h 1163646"/>
                <a:gd name="connsiteX1" fmla="*/ 116365 w 1410838"/>
                <a:gd name="connsiteY1" fmla="*/ 0 h 1163646"/>
                <a:gd name="connsiteX2" fmla="*/ 1294473 w 1410838"/>
                <a:gd name="connsiteY2" fmla="*/ 0 h 1163646"/>
                <a:gd name="connsiteX3" fmla="*/ 1410838 w 1410838"/>
                <a:gd name="connsiteY3" fmla="*/ 116365 h 1163646"/>
                <a:gd name="connsiteX4" fmla="*/ 1410838 w 1410838"/>
                <a:gd name="connsiteY4" fmla="*/ 1047281 h 1163646"/>
                <a:gd name="connsiteX5" fmla="*/ 1294473 w 1410838"/>
                <a:gd name="connsiteY5" fmla="*/ 1163646 h 1163646"/>
                <a:gd name="connsiteX6" fmla="*/ 116365 w 1410838"/>
                <a:gd name="connsiteY6" fmla="*/ 1163646 h 1163646"/>
                <a:gd name="connsiteX7" fmla="*/ 0 w 1410838"/>
                <a:gd name="connsiteY7" fmla="*/ 1047281 h 1163646"/>
                <a:gd name="connsiteX8" fmla="*/ 0 w 1410838"/>
                <a:gd name="connsiteY8" fmla="*/ 116365 h 116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0838" h="1163646">
                  <a:moveTo>
                    <a:pt x="0" y="116365"/>
                  </a:moveTo>
                  <a:cubicBezTo>
                    <a:pt x="0" y="52098"/>
                    <a:pt x="52098" y="0"/>
                    <a:pt x="116365" y="0"/>
                  </a:cubicBezTo>
                  <a:lnTo>
                    <a:pt x="1294473" y="0"/>
                  </a:lnTo>
                  <a:cubicBezTo>
                    <a:pt x="1358740" y="0"/>
                    <a:pt x="1410838" y="52098"/>
                    <a:pt x="1410838" y="116365"/>
                  </a:cubicBezTo>
                  <a:lnTo>
                    <a:pt x="1410838" y="1047281"/>
                  </a:lnTo>
                  <a:cubicBezTo>
                    <a:pt x="1410838" y="1111548"/>
                    <a:pt x="1358740" y="1163646"/>
                    <a:pt x="1294473" y="1163646"/>
                  </a:cubicBezTo>
                  <a:lnTo>
                    <a:pt x="116365" y="1163646"/>
                  </a:lnTo>
                  <a:cubicBezTo>
                    <a:pt x="52098" y="1163646"/>
                    <a:pt x="0" y="1111548"/>
                    <a:pt x="0" y="1047281"/>
                  </a:cubicBezTo>
                  <a:lnTo>
                    <a:pt x="0" y="11636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44" tIns="51544" rIns="51544" bIns="300897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300" kern="120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EB4BE6B-98E4-4D40-AAA6-EECB379ADD73}"/>
                </a:ext>
              </a:extLst>
            </p:cNvPr>
            <p:cNvSpPr/>
            <p:nvPr/>
          </p:nvSpPr>
          <p:spPr>
            <a:xfrm>
              <a:off x="5783891" y="1831148"/>
              <a:ext cx="1254078" cy="498705"/>
            </a:xfrm>
            <a:custGeom>
              <a:avLst/>
              <a:gdLst>
                <a:gd name="connsiteX0" fmla="*/ 0 w 1254078"/>
                <a:gd name="connsiteY0" fmla="*/ 49871 h 498705"/>
                <a:gd name="connsiteX1" fmla="*/ 49871 w 1254078"/>
                <a:gd name="connsiteY1" fmla="*/ 0 h 498705"/>
                <a:gd name="connsiteX2" fmla="*/ 1204208 w 1254078"/>
                <a:gd name="connsiteY2" fmla="*/ 0 h 498705"/>
                <a:gd name="connsiteX3" fmla="*/ 1254079 w 1254078"/>
                <a:gd name="connsiteY3" fmla="*/ 49871 h 498705"/>
                <a:gd name="connsiteX4" fmla="*/ 1254078 w 1254078"/>
                <a:gd name="connsiteY4" fmla="*/ 448835 h 498705"/>
                <a:gd name="connsiteX5" fmla="*/ 1204207 w 1254078"/>
                <a:gd name="connsiteY5" fmla="*/ 498706 h 498705"/>
                <a:gd name="connsiteX6" fmla="*/ 49871 w 1254078"/>
                <a:gd name="connsiteY6" fmla="*/ 498705 h 498705"/>
                <a:gd name="connsiteX7" fmla="*/ 0 w 1254078"/>
                <a:gd name="connsiteY7" fmla="*/ 448834 h 498705"/>
                <a:gd name="connsiteX8" fmla="*/ 0 w 1254078"/>
                <a:gd name="connsiteY8" fmla="*/ 49871 h 49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078" h="498705">
                  <a:moveTo>
                    <a:pt x="0" y="49871"/>
                  </a:moveTo>
                  <a:cubicBezTo>
                    <a:pt x="0" y="22328"/>
                    <a:pt x="22328" y="0"/>
                    <a:pt x="49871" y="0"/>
                  </a:cubicBezTo>
                  <a:lnTo>
                    <a:pt x="1204208" y="0"/>
                  </a:lnTo>
                  <a:cubicBezTo>
                    <a:pt x="1231751" y="0"/>
                    <a:pt x="1254079" y="22328"/>
                    <a:pt x="1254079" y="49871"/>
                  </a:cubicBezTo>
                  <a:cubicBezTo>
                    <a:pt x="1254079" y="182859"/>
                    <a:pt x="1254078" y="315847"/>
                    <a:pt x="1254078" y="448835"/>
                  </a:cubicBezTo>
                  <a:cubicBezTo>
                    <a:pt x="1254078" y="476378"/>
                    <a:pt x="1231750" y="498706"/>
                    <a:pt x="1204207" y="498706"/>
                  </a:cubicBezTo>
                  <a:lnTo>
                    <a:pt x="49871" y="498705"/>
                  </a:lnTo>
                  <a:cubicBezTo>
                    <a:pt x="22328" y="498705"/>
                    <a:pt x="0" y="476377"/>
                    <a:pt x="0" y="448834"/>
                  </a:cubicBezTo>
                  <a:lnTo>
                    <a:pt x="0" y="4987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182" tIns="33657" rIns="43182" bIns="33657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Finish</a:t>
              </a:r>
            </a:p>
          </p:txBody>
        </p:sp>
      </p:grpSp>
      <p:sp>
        <p:nvSpPr>
          <p:cNvPr id="39" name="Shape 38">
            <a:extLst>
              <a:ext uri="{FF2B5EF4-FFF2-40B4-BE49-F238E27FC236}">
                <a16:creationId xmlns:a16="http://schemas.microsoft.com/office/drawing/2014/main" id="{34A205F7-82B6-44F0-AD04-D2F641F2E9DF}"/>
              </a:ext>
            </a:extLst>
          </p:cNvPr>
          <p:cNvSpPr/>
          <p:nvPr/>
        </p:nvSpPr>
        <p:spPr>
          <a:xfrm rot="10556385" flipH="1">
            <a:off x="6917654" y="3165699"/>
            <a:ext cx="2962793" cy="2340085"/>
          </a:xfrm>
          <a:prstGeom prst="leftCircularArrow">
            <a:avLst>
              <a:gd name="adj1" fmla="val 3558"/>
              <a:gd name="adj2" fmla="val 329335"/>
              <a:gd name="adj3" fmla="val 5183920"/>
              <a:gd name="adj4" fmla="val 10951076"/>
              <a:gd name="adj5" fmla="val 382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48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764C037-1B3D-4A40-BB6B-9C171355AF26}"/>
              </a:ext>
            </a:extLst>
          </p:cNvPr>
          <p:cNvGrpSpPr/>
          <p:nvPr/>
        </p:nvGrpSpPr>
        <p:grpSpPr>
          <a:xfrm>
            <a:off x="438538" y="1920521"/>
            <a:ext cx="5477070" cy="4180124"/>
            <a:chOff x="1399591" y="643811"/>
            <a:chExt cx="5477070" cy="41801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F123F1-A5DB-42F2-B89C-975725550772}"/>
                </a:ext>
              </a:extLst>
            </p:cNvPr>
            <p:cNvGrpSpPr/>
            <p:nvPr/>
          </p:nvGrpSpPr>
          <p:grpSpPr>
            <a:xfrm>
              <a:off x="1399592" y="643811"/>
              <a:ext cx="5477069" cy="914402"/>
              <a:chOff x="1399592" y="643811"/>
              <a:chExt cx="5477069" cy="91440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D840331-E3FF-4D56-8799-5D45CE6C7C6E}"/>
                  </a:ext>
                </a:extLst>
              </p:cNvPr>
              <p:cNvSpPr/>
              <p:nvPr/>
            </p:nvSpPr>
            <p:spPr>
              <a:xfrm>
                <a:off x="1567544" y="900405"/>
                <a:ext cx="3806889" cy="5318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i="1" dirty="0"/>
                  <a:t>DICOM Directory Path</a:t>
                </a: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3686E02-F370-487A-AE47-E07A56C590EB}"/>
                  </a:ext>
                </a:extLst>
              </p:cNvPr>
              <p:cNvSpPr/>
              <p:nvPr/>
            </p:nvSpPr>
            <p:spPr>
              <a:xfrm>
                <a:off x="5495730" y="900405"/>
                <a:ext cx="1200539" cy="53184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Browse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B7071E-9E0C-49BE-9A6C-AC63908EBA3A}"/>
                  </a:ext>
                </a:extLst>
              </p:cNvPr>
              <p:cNvSpPr/>
              <p:nvPr/>
            </p:nvSpPr>
            <p:spPr>
              <a:xfrm>
                <a:off x="1399592" y="737119"/>
                <a:ext cx="5477069" cy="821094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1BFBBF-FC9E-4DD8-ACCB-BC08CF820942}"/>
                  </a:ext>
                </a:extLst>
              </p:cNvPr>
              <p:cNvSpPr/>
              <p:nvPr/>
            </p:nvSpPr>
            <p:spPr>
              <a:xfrm>
                <a:off x="1660849" y="643811"/>
                <a:ext cx="1810140" cy="1866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DICOM Directory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75D900-A35F-430C-BDF7-5C025FC621A0}"/>
                </a:ext>
              </a:extLst>
            </p:cNvPr>
            <p:cNvGrpSpPr/>
            <p:nvPr/>
          </p:nvGrpSpPr>
          <p:grpSpPr>
            <a:xfrm>
              <a:off x="1399591" y="1686513"/>
              <a:ext cx="5477069" cy="949391"/>
              <a:chOff x="1399592" y="608822"/>
              <a:chExt cx="5477069" cy="94939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6120D96-7FDF-4284-A5D9-4CFF167C75C7}"/>
                  </a:ext>
                </a:extLst>
              </p:cNvPr>
              <p:cNvSpPr/>
              <p:nvPr/>
            </p:nvSpPr>
            <p:spPr>
              <a:xfrm>
                <a:off x="1567544" y="900405"/>
                <a:ext cx="3806889" cy="5318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i="1" dirty="0"/>
                  <a:t>Cutout Image File Path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65B79B8-DDF8-431E-9469-311F0F5758FC}"/>
                  </a:ext>
                </a:extLst>
              </p:cNvPr>
              <p:cNvSpPr/>
              <p:nvPr/>
            </p:nvSpPr>
            <p:spPr>
              <a:xfrm>
                <a:off x="5495730" y="900405"/>
                <a:ext cx="1200539" cy="53184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Browse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D8D8CF-118C-4257-BC47-1FFFB7042E77}"/>
                  </a:ext>
                </a:extLst>
              </p:cNvPr>
              <p:cNvSpPr/>
              <p:nvPr/>
            </p:nvSpPr>
            <p:spPr>
              <a:xfrm>
                <a:off x="1399592" y="737119"/>
                <a:ext cx="5477069" cy="821094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AF47E0-671D-464E-8DB5-0608B5AB5B9F}"/>
                  </a:ext>
                </a:extLst>
              </p:cNvPr>
              <p:cNvSpPr/>
              <p:nvPr/>
            </p:nvSpPr>
            <p:spPr>
              <a:xfrm>
                <a:off x="1660851" y="608822"/>
                <a:ext cx="1884784" cy="2565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Cutout Image File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FCB3FB-0CD4-45EC-8AD1-016B76662BBA}"/>
                </a:ext>
              </a:extLst>
            </p:cNvPr>
            <p:cNvGrpSpPr/>
            <p:nvPr/>
          </p:nvGrpSpPr>
          <p:grpSpPr>
            <a:xfrm>
              <a:off x="1399592" y="2796856"/>
              <a:ext cx="5477069" cy="949391"/>
              <a:chOff x="1399592" y="608822"/>
              <a:chExt cx="5477069" cy="94939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D93BF3-011D-46A5-92FA-8925E6FAB514}"/>
                  </a:ext>
                </a:extLst>
              </p:cNvPr>
              <p:cNvSpPr/>
              <p:nvPr/>
            </p:nvSpPr>
            <p:spPr>
              <a:xfrm>
                <a:off x="1567544" y="900405"/>
                <a:ext cx="3806889" cy="5318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i="1" dirty="0"/>
                  <a:t>Spreadsheet Save File Path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1401407-BDC2-4A61-BB5D-C1C830A60049}"/>
                  </a:ext>
                </a:extLst>
              </p:cNvPr>
              <p:cNvSpPr/>
              <p:nvPr/>
            </p:nvSpPr>
            <p:spPr>
              <a:xfrm>
                <a:off x="5495730" y="900405"/>
                <a:ext cx="1200539" cy="53184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Browse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D452D8-22BA-4DCE-8D6E-9F8AE759F49D}"/>
                  </a:ext>
                </a:extLst>
              </p:cNvPr>
              <p:cNvSpPr/>
              <p:nvPr/>
            </p:nvSpPr>
            <p:spPr>
              <a:xfrm>
                <a:off x="1399592" y="737119"/>
                <a:ext cx="5477069" cy="821094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9B72EB-FA2C-44AC-8226-3F409BE81FA1}"/>
                  </a:ext>
                </a:extLst>
              </p:cNvPr>
              <p:cNvSpPr/>
              <p:nvPr/>
            </p:nvSpPr>
            <p:spPr>
              <a:xfrm>
                <a:off x="1660851" y="608822"/>
                <a:ext cx="1045028" cy="2565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Save File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AC0C66-B006-49C7-839D-6020DAB88D0F}"/>
                </a:ext>
              </a:extLst>
            </p:cNvPr>
            <p:cNvGrpSpPr/>
            <p:nvPr/>
          </p:nvGrpSpPr>
          <p:grpSpPr>
            <a:xfrm>
              <a:off x="1399591" y="3874544"/>
              <a:ext cx="5477069" cy="949391"/>
              <a:chOff x="1399592" y="608822"/>
              <a:chExt cx="5477069" cy="94939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95C5CA4-5009-4422-A6C3-05AEFEE71B4A}"/>
                  </a:ext>
                </a:extLst>
              </p:cNvPr>
              <p:cNvSpPr/>
              <p:nvPr/>
            </p:nvSpPr>
            <p:spPr>
              <a:xfrm>
                <a:off x="1567544" y="900405"/>
                <a:ext cx="3806889" cy="5318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i="1" dirty="0"/>
                  <a:t>PDF Report File Path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1336D11-7C2D-4695-9257-887D8981A167}"/>
                  </a:ext>
                </a:extLst>
              </p:cNvPr>
              <p:cNvSpPr/>
              <p:nvPr/>
            </p:nvSpPr>
            <p:spPr>
              <a:xfrm>
                <a:off x="5495730" y="900405"/>
                <a:ext cx="1200539" cy="53184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Browse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FA6DE2F-9E10-496E-914F-3463A75E653F}"/>
                  </a:ext>
                </a:extLst>
              </p:cNvPr>
              <p:cNvSpPr/>
              <p:nvPr/>
            </p:nvSpPr>
            <p:spPr>
              <a:xfrm>
                <a:off x="1399592" y="737119"/>
                <a:ext cx="5477069" cy="821094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F6535D5-163E-417D-B9D5-AE6B950249B4}"/>
                  </a:ext>
                </a:extLst>
              </p:cNvPr>
              <p:cNvSpPr/>
              <p:nvPr/>
            </p:nvSpPr>
            <p:spPr>
              <a:xfrm>
                <a:off x="1660850" y="608822"/>
                <a:ext cx="1222309" cy="2565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Report File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0E64DB1-FF8C-4ED9-B077-99CB0B32E90E}"/>
              </a:ext>
            </a:extLst>
          </p:cNvPr>
          <p:cNvSpPr txBox="1"/>
          <p:nvPr/>
        </p:nvSpPr>
        <p:spPr>
          <a:xfrm>
            <a:off x="471513" y="649570"/>
            <a:ext cx="2329215" cy="106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        James Bond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               007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Birth Date Jan 1 1955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468AB8-3817-4719-9F5E-F7F29EABB5C5}"/>
              </a:ext>
            </a:extLst>
          </p:cNvPr>
          <p:cNvGrpSpPr/>
          <p:nvPr/>
        </p:nvGrpSpPr>
        <p:grpSpPr>
          <a:xfrm>
            <a:off x="3154071" y="670386"/>
            <a:ext cx="2794511" cy="447678"/>
            <a:chOff x="3121096" y="605500"/>
            <a:chExt cx="2794511" cy="4476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4A8350-B9C3-4308-8641-C51589BCAD01}"/>
                </a:ext>
              </a:extLst>
            </p:cNvPr>
            <p:cNvSpPr txBox="1"/>
            <p:nvPr/>
          </p:nvSpPr>
          <p:spPr>
            <a:xfrm>
              <a:off x="3121096" y="616135"/>
              <a:ext cx="685553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tabLst>
                  <a:tab pos="914400" algn="l"/>
                </a:tabLst>
              </a:pPr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</a:t>
              </a:r>
              <a:endPara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50669A0-4025-45F6-9376-056D3C41CF21}"/>
                </a:ext>
              </a:extLst>
            </p:cNvPr>
            <p:cNvSpPr/>
            <p:nvPr/>
          </p:nvSpPr>
          <p:spPr>
            <a:xfrm>
              <a:off x="3812583" y="605500"/>
              <a:ext cx="2103024" cy="437043"/>
            </a:xfrm>
            <a:prstGeom prst="rect">
              <a:avLst/>
            </a:prstGeom>
            <a:solidFill>
              <a:schemeClr val="bg1"/>
            </a:solidFill>
            <a:ln w="44450" cmpd="dbl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ElectronRay</a:t>
              </a:r>
              <a:endParaRPr lang="en-US" sz="200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4B226C4-2A34-41FF-AC5F-87ACDDB73724}"/>
                </a:ext>
              </a:extLst>
            </p:cNvPr>
            <p:cNvSpPr/>
            <p:nvPr/>
          </p:nvSpPr>
          <p:spPr>
            <a:xfrm flipV="1">
              <a:off x="5560757" y="692080"/>
              <a:ext cx="348916" cy="28529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EA1F8C-5EC1-4D71-B734-21D66193B530}"/>
              </a:ext>
            </a:extLst>
          </p:cNvPr>
          <p:cNvGrpSpPr/>
          <p:nvPr/>
        </p:nvGrpSpPr>
        <p:grpSpPr>
          <a:xfrm>
            <a:off x="3126703" y="1269235"/>
            <a:ext cx="2815945" cy="447678"/>
            <a:chOff x="3099662" y="605500"/>
            <a:chExt cx="2815945" cy="4476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037514-45CB-4398-9C18-A9E86D4CAEA1}"/>
                </a:ext>
              </a:extLst>
            </p:cNvPr>
            <p:cNvSpPr txBox="1"/>
            <p:nvPr/>
          </p:nvSpPr>
          <p:spPr>
            <a:xfrm>
              <a:off x="3099662" y="616135"/>
              <a:ext cx="706988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tabLst>
                  <a:tab pos="914400" algn="l"/>
                </a:tabLst>
              </a:pPr>
              <a:r>
                <a:rPr lang="en-US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Field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3532E5-812B-4D6E-A4D1-47DFCE49ABF2}"/>
                </a:ext>
              </a:extLst>
            </p:cNvPr>
            <p:cNvSpPr/>
            <p:nvPr/>
          </p:nvSpPr>
          <p:spPr>
            <a:xfrm>
              <a:off x="3812583" y="605500"/>
              <a:ext cx="2103024" cy="437043"/>
            </a:xfrm>
            <a:prstGeom prst="rect">
              <a:avLst/>
            </a:prstGeom>
            <a:solidFill>
              <a:schemeClr val="bg1"/>
            </a:solidFill>
            <a:ln w="44450" cmpd="dbl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Big </a:t>
              </a:r>
              <a:r>
                <a:rPr lang="en-US" sz="2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Honkin</a:t>
              </a:r>
              <a:endParaRPr lang="en-US" sz="2000" dirty="0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AED053F-3BC0-4199-AE76-4A12B27BC450}"/>
                </a:ext>
              </a:extLst>
            </p:cNvPr>
            <p:cNvSpPr/>
            <p:nvPr/>
          </p:nvSpPr>
          <p:spPr>
            <a:xfrm flipV="1">
              <a:off x="5560757" y="692080"/>
              <a:ext cx="348916" cy="28529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DA5CEF4-FF50-40AD-B5C3-31623669759F}"/>
              </a:ext>
            </a:extLst>
          </p:cNvPr>
          <p:cNvSpPr/>
          <p:nvPr/>
        </p:nvSpPr>
        <p:spPr>
          <a:xfrm>
            <a:off x="471513" y="6237704"/>
            <a:ext cx="1200539" cy="531844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FFA5B18-6BD8-4E57-A3E9-C1F3DA33D5B0}"/>
              </a:ext>
            </a:extLst>
          </p:cNvPr>
          <p:cNvSpPr/>
          <p:nvPr/>
        </p:nvSpPr>
        <p:spPr>
          <a:xfrm>
            <a:off x="2609778" y="6237704"/>
            <a:ext cx="1200539" cy="53184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F8FB41-0EF7-4947-B991-D1F348270353}"/>
              </a:ext>
            </a:extLst>
          </p:cNvPr>
          <p:cNvSpPr/>
          <p:nvPr/>
        </p:nvSpPr>
        <p:spPr>
          <a:xfrm>
            <a:off x="4748043" y="6237704"/>
            <a:ext cx="1200539" cy="531844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2F0491-ADA4-44BB-BE2A-C78680991AAA}"/>
              </a:ext>
            </a:extLst>
          </p:cNvPr>
          <p:cNvSpPr txBox="1"/>
          <p:nvPr/>
        </p:nvSpPr>
        <p:spPr>
          <a:xfrm>
            <a:off x="1010578" y="0"/>
            <a:ext cx="4324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Electron Cutout Analysis</a:t>
            </a:r>
          </a:p>
        </p:txBody>
      </p:sp>
    </p:spTree>
    <p:extLst>
      <p:ext uri="{BB962C8B-B14F-4D97-AF65-F5344CB8AC3E}">
        <p14:creationId xmlns:p14="http://schemas.microsoft.com/office/powerpoint/2010/main" val="137778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156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Salomons</dc:creator>
  <cp:lastModifiedBy>Greg Salomons</cp:lastModifiedBy>
  <cp:revision>11</cp:revision>
  <dcterms:created xsi:type="dcterms:W3CDTF">2021-05-01T11:15:56Z</dcterms:created>
  <dcterms:modified xsi:type="dcterms:W3CDTF">2021-05-02T00:38:43Z</dcterms:modified>
</cp:coreProperties>
</file>