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C04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28A43F-53F5-4DCF-9F2E-C81C7ECADEAA}" v="14" dt="2024-12-08T14:25:03.690"/>
    <p1510:client id="{9CC47C53-23EC-4668-954F-7A718832D901}" v="471" dt="2024-12-08T02:20:08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56" autoAdjust="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g Salomons" userId="759311b4-a852-4cd4-8aa9-8f7a4c00818c" providerId="ADAL" clId="{9CC47C53-23EC-4668-954F-7A718832D901}"/>
    <pc:docChg chg="custSel addSld modSld">
      <pc:chgData name="Greg Salomons" userId="759311b4-a852-4cd4-8aa9-8f7a4c00818c" providerId="ADAL" clId="{9CC47C53-23EC-4668-954F-7A718832D901}" dt="2024-12-08T02:20:08.219" v="451"/>
      <pc:docMkLst>
        <pc:docMk/>
      </pc:docMkLst>
      <pc:sldChg chg="addSp delSp modSp mod">
        <pc:chgData name="Greg Salomons" userId="759311b4-a852-4cd4-8aa9-8f7a4c00818c" providerId="ADAL" clId="{9CC47C53-23EC-4668-954F-7A718832D901}" dt="2024-12-08T02:20:08.219" v="451"/>
        <pc:sldMkLst>
          <pc:docMk/>
          <pc:sldMk cId="505225257" sldId="257"/>
        </pc:sldMkLst>
        <pc:spChg chg="add mod">
          <ac:chgData name="Greg Salomons" userId="759311b4-a852-4cd4-8aa9-8f7a4c00818c" providerId="ADAL" clId="{9CC47C53-23EC-4668-954F-7A718832D901}" dt="2024-12-08T00:00:31.715" v="352" actId="1076"/>
          <ac:spMkLst>
            <pc:docMk/>
            <pc:sldMk cId="505225257" sldId="257"/>
            <ac:spMk id="5" creationId="{E9DAAED8-ECEF-B635-1A2F-190651B2A93B}"/>
          </ac:spMkLst>
        </pc:spChg>
        <pc:spChg chg="add mod">
          <ac:chgData name="Greg Salomons" userId="759311b4-a852-4cd4-8aa9-8f7a4c00818c" providerId="ADAL" clId="{9CC47C53-23EC-4668-954F-7A718832D901}" dt="2024-12-08T00:00:31.715" v="352" actId="1076"/>
          <ac:spMkLst>
            <pc:docMk/>
            <pc:sldMk cId="505225257" sldId="257"/>
            <ac:spMk id="6" creationId="{B3FB8E8C-5128-8758-4EF8-DDEE9409BF1E}"/>
          </ac:spMkLst>
        </pc:spChg>
        <pc:spChg chg="add mod">
          <ac:chgData name="Greg Salomons" userId="759311b4-a852-4cd4-8aa9-8f7a4c00818c" providerId="ADAL" clId="{9CC47C53-23EC-4668-954F-7A718832D901}" dt="2024-12-07T23:58:43.918" v="337" actId="1076"/>
          <ac:spMkLst>
            <pc:docMk/>
            <pc:sldMk cId="505225257" sldId="257"/>
            <ac:spMk id="10" creationId="{45714D38-84E0-F8BE-A2A9-73D321D662C4}"/>
          </ac:spMkLst>
        </pc:spChg>
        <pc:spChg chg="add mod">
          <ac:chgData name="Greg Salomons" userId="759311b4-a852-4cd4-8aa9-8f7a4c00818c" providerId="ADAL" clId="{9CC47C53-23EC-4668-954F-7A718832D901}" dt="2024-12-07T23:58:43.918" v="337" actId="1076"/>
          <ac:spMkLst>
            <pc:docMk/>
            <pc:sldMk cId="505225257" sldId="257"/>
            <ac:spMk id="11" creationId="{141B13FB-556F-FFF5-4288-1D13D139786C}"/>
          </ac:spMkLst>
        </pc:spChg>
        <pc:spChg chg="add mod">
          <ac:chgData name="Greg Salomons" userId="759311b4-a852-4cd4-8aa9-8f7a4c00818c" providerId="ADAL" clId="{9CC47C53-23EC-4668-954F-7A718832D901}" dt="2024-12-07T23:58:43.918" v="337" actId="1076"/>
          <ac:spMkLst>
            <pc:docMk/>
            <pc:sldMk cId="505225257" sldId="257"/>
            <ac:spMk id="12" creationId="{C2C10083-7F28-C98A-B13A-1BCD1B7DE14D}"/>
          </ac:spMkLst>
        </pc:spChg>
        <pc:spChg chg="add del mod">
          <ac:chgData name="Greg Salomons" userId="759311b4-a852-4cd4-8aa9-8f7a4c00818c" providerId="ADAL" clId="{9CC47C53-23EC-4668-954F-7A718832D901}" dt="2024-12-08T02:06:29.322" v="360" actId="478"/>
          <ac:spMkLst>
            <pc:docMk/>
            <pc:sldMk cId="505225257" sldId="257"/>
            <ac:spMk id="17" creationId="{F021B2B5-2326-D148-773E-85D476E0A819}"/>
          </ac:spMkLst>
        </pc:spChg>
        <pc:grpChg chg="add del mod">
          <ac:chgData name="Greg Salomons" userId="759311b4-a852-4cd4-8aa9-8f7a4c00818c" providerId="ADAL" clId="{9CC47C53-23EC-4668-954F-7A718832D901}" dt="2024-12-08T02:07:16.297" v="370" actId="478"/>
          <ac:grpSpMkLst>
            <pc:docMk/>
            <pc:sldMk cId="505225257" sldId="257"/>
            <ac:grpSpMk id="3" creationId="{3150FAD2-98ED-9F94-3148-97E8DBA7EE32}"/>
          </ac:grpSpMkLst>
        </pc:grpChg>
        <pc:grpChg chg="add del mod">
          <ac:chgData name="Greg Salomons" userId="759311b4-a852-4cd4-8aa9-8f7a4c00818c" providerId="ADAL" clId="{9CC47C53-23EC-4668-954F-7A718832D901}" dt="2024-12-08T02:06:36.039" v="361" actId="478"/>
          <ac:grpSpMkLst>
            <pc:docMk/>
            <pc:sldMk cId="505225257" sldId="257"/>
            <ac:grpSpMk id="8" creationId="{16275389-A952-9D91-A2E1-D46A2F60E0BF}"/>
          </ac:grpSpMkLst>
        </pc:grpChg>
        <pc:grpChg chg="add mod">
          <ac:chgData name="Greg Salomons" userId="759311b4-a852-4cd4-8aa9-8f7a4c00818c" providerId="ADAL" clId="{9CC47C53-23EC-4668-954F-7A718832D901}" dt="2024-12-07T23:58:43.918" v="337" actId="1076"/>
          <ac:grpSpMkLst>
            <pc:docMk/>
            <pc:sldMk cId="505225257" sldId="257"/>
            <ac:grpSpMk id="9" creationId="{8CB1AD1B-37C0-39A5-1766-8CC5FF11B1A4}"/>
          </ac:grpSpMkLst>
        </pc:grpChg>
        <pc:graphicFrameChg chg="mod modGraphic">
          <ac:chgData name="Greg Salomons" userId="759311b4-a852-4cd4-8aa9-8f7a4c00818c" providerId="ADAL" clId="{9CC47C53-23EC-4668-954F-7A718832D901}" dt="2024-12-08T02:20:08.219" v="451"/>
          <ac:graphicFrameMkLst>
            <pc:docMk/>
            <pc:sldMk cId="505225257" sldId="257"/>
            <ac:graphicFrameMk id="4" creationId="{4E5E67BE-D624-4837-898C-A283CF31E525}"/>
          </ac:graphicFrameMkLst>
        </pc:graphicFrameChg>
        <pc:picChg chg="add del mod">
          <ac:chgData name="Greg Salomons" userId="759311b4-a852-4cd4-8aa9-8f7a4c00818c" providerId="ADAL" clId="{9CC47C53-23EC-4668-954F-7A718832D901}" dt="2024-12-08T02:06:38.759" v="362" actId="478"/>
          <ac:picMkLst>
            <pc:docMk/>
            <pc:sldMk cId="505225257" sldId="257"/>
            <ac:picMk id="2" creationId="{16EF0B1F-A1BE-1B5E-492E-8BCC6B0DE5E4}"/>
          </ac:picMkLst>
        </pc:picChg>
        <pc:picChg chg="add del mod">
          <ac:chgData name="Greg Salomons" userId="759311b4-a852-4cd4-8aa9-8f7a4c00818c" providerId="ADAL" clId="{9CC47C53-23EC-4668-954F-7A718832D901}" dt="2024-12-08T02:06:36.039" v="361" actId="478"/>
          <ac:picMkLst>
            <pc:docMk/>
            <pc:sldMk cId="505225257" sldId="257"/>
            <ac:picMk id="7" creationId="{DD1698F3-37FA-C452-DDAE-9A367C77883F}"/>
          </ac:picMkLst>
        </pc:picChg>
        <pc:picChg chg="add del mod">
          <ac:chgData name="Greg Salomons" userId="759311b4-a852-4cd4-8aa9-8f7a4c00818c" providerId="ADAL" clId="{9CC47C53-23EC-4668-954F-7A718832D901}" dt="2024-12-08T02:06:36.039" v="361" actId="478"/>
          <ac:picMkLst>
            <pc:docMk/>
            <pc:sldMk cId="505225257" sldId="257"/>
            <ac:picMk id="13" creationId="{11C6B23D-E204-1D82-9523-86F2A5D192A1}"/>
          </ac:picMkLst>
        </pc:picChg>
        <pc:picChg chg="add del mod">
          <ac:chgData name="Greg Salomons" userId="759311b4-a852-4cd4-8aa9-8f7a4c00818c" providerId="ADAL" clId="{9CC47C53-23EC-4668-954F-7A718832D901}" dt="2024-12-08T02:06:36.039" v="361" actId="478"/>
          <ac:picMkLst>
            <pc:docMk/>
            <pc:sldMk cId="505225257" sldId="257"/>
            <ac:picMk id="14" creationId="{CCF054BA-3851-ECE5-2CD6-F00013F702B7}"/>
          </ac:picMkLst>
        </pc:picChg>
        <pc:picChg chg="add del mod">
          <ac:chgData name="Greg Salomons" userId="759311b4-a852-4cd4-8aa9-8f7a4c00818c" providerId="ADAL" clId="{9CC47C53-23EC-4668-954F-7A718832D901}" dt="2024-12-08T02:06:36.039" v="361" actId="478"/>
          <ac:picMkLst>
            <pc:docMk/>
            <pc:sldMk cId="505225257" sldId="257"/>
            <ac:picMk id="15" creationId="{D0707644-9D94-A266-6A10-A392F1A65A12}"/>
          </ac:picMkLst>
        </pc:picChg>
        <pc:picChg chg="add del mod">
          <ac:chgData name="Greg Salomons" userId="759311b4-a852-4cd4-8aa9-8f7a4c00818c" providerId="ADAL" clId="{9CC47C53-23EC-4668-954F-7A718832D901}" dt="2024-12-08T02:06:41.399" v="363" actId="478"/>
          <ac:picMkLst>
            <pc:docMk/>
            <pc:sldMk cId="505225257" sldId="257"/>
            <ac:picMk id="16" creationId="{29744AC9-849D-AE6F-5260-7A336F5F08DA}"/>
          </ac:picMkLst>
        </pc:picChg>
      </pc:sldChg>
      <pc:sldChg chg="add">
        <pc:chgData name="Greg Salomons" userId="759311b4-a852-4cd4-8aa9-8f7a4c00818c" providerId="ADAL" clId="{9CC47C53-23EC-4668-954F-7A718832D901}" dt="2024-12-08T02:06:23.701" v="359" actId="2890"/>
        <pc:sldMkLst>
          <pc:docMk/>
          <pc:sldMk cId="2396440432" sldId="258"/>
        </pc:sldMkLst>
      </pc:sldChg>
    </pc:docChg>
  </pc:docChgLst>
  <pc:docChgLst>
    <pc:chgData name="Greg Salomons" userId="759311b4-a852-4cd4-8aa9-8f7a4c00818c" providerId="ADAL" clId="{5428A43F-53F5-4DCF-9F2E-C81C7ECADEAA}"/>
    <pc:docChg chg="delSld modSld">
      <pc:chgData name="Greg Salomons" userId="759311b4-a852-4cd4-8aa9-8f7a4c00818c" providerId="ADAL" clId="{5428A43F-53F5-4DCF-9F2E-C81C7ECADEAA}" dt="2024-12-08T14:25:45.428" v="9" actId="47"/>
      <pc:docMkLst>
        <pc:docMk/>
      </pc:docMkLst>
      <pc:sldChg chg="del">
        <pc:chgData name="Greg Salomons" userId="759311b4-a852-4cd4-8aa9-8f7a4c00818c" providerId="ADAL" clId="{5428A43F-53F5-4DCF-9F2E-C81C7ECADEAA}" dt="2024-12-08T14:25:45.428" v="9" actId="47"/>
        <pc:sldMkLst>
          <pc:docMk/>
          <pc:sldMk cId="1339428937" sldId="256"/>
        </pc:sldMkLst>
      </pc:sldChg>
      <pc:sldChg chg="modSp">
        <pc:chgData name="Greg Salomons" userId="759311b4-a852-4cd4-8aa9-8f7a4c00818c" providerId="ADAL" clId="{5428A43F-53F5-4DCF-9F2E-C81C7ECADEAA}" dt="2024-12-08T14:25:03.690" v="8" actId="20577"/>
        <pc:sldMkLst>
          <pc:docMk/>
          <pc:sldMk cId="505225257" sldId="257"/>
        </pc:sldMkLst>
        <pc:graphicFrameChg chg="mod">
          <ac:chgData name="Greg Salomons" userId="759311b4-a852-4cd4-8aa9-8f7a4c00818c" providerId="ADAL" clId="{5428A43F-53F5-4DCF-9F2E-C81C7ECADEAA}" dt="2024-12-08T14:25:03.690" v="8" actId="20577"/>
          <ac:graphicFrameMkLst>
            <pc:docMk/>
            <pc:sldMk cId="505225257" sldId="257"/>
            <ac:graphicFrameMk id="4" creationId="{4E5E67BE-D624-4837-898C-A283CF31E525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1C2CE7-F243-4F6E-9D3B-6A7F5BC585D0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CA"/>
        </a:p>
      </dgm:t>
    </dgm:pt>
    <dgm:pt modelId="{4BEC090C-1E15-4161-8659-B6B7DA165CC0}">
      <dgm:prSet phldrT="[Text]"/>
      <dgm:spPr/>
      <dgm:t>
        <a:bodyPr/>
        <a:lstStyle/>
        <a:p>
          <a:r>
            <a:rPr lang="en-US" dirty="0"/>
            <a:t>Do the interiors of </a:t>
          </a:r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and </a:t>
          </a:r>
          <a:r>
            <a:rPr lang="en-US" b="1" dirty="0">
              <a:solidFill>
                <a:srgbClr val="00B050"/>
              </a:solidFill>
            </a:rPr>
            <a:t>B </a:t>
          </a:r>
          <a:r>
            <a:rPr lang="en-US" dirty="0"/>
            <a:t>overlap?</a:t>
          </a:r>
        </a:p>
      </dgm:t>
    </dgm:pt>
    <dgm:pt modelId="{9EBE5B1D-83DE-4957-9892-FCDD2C4704CB}" type="parTrans" cxnId="{A4A7B68E-EDF0-4161-892F-3B1BFEB361AB}">
      <dgm:prSet/>
      <dgm:spPr/>
      <dgm:t>
        <a:bodyPr/>
        <a:lstStyle/>
        <a:p>
          <a:endParaRPr lang="en-CA"/>
        </a:p>
      </dgm:t>
    </dgm:pt>
    <dgm:pt modelId="{4CD070C9-978B-49EA-8790-2550A7262776}" type="sibTrans" cxnId="{A4A7B68E-EDF0-4161-892F-3B1BFEB361AB}">
      <dgm:prSet/>
      <dgm:spPr/>
      <dgm:t>
        <a:bodyPr/>
        <a:lstStyle/>
        <a:p>
          <a:endParaRPr lang="en-CA"/>
        </a:p>
      </dgm:t>
    </dgm:pt>
    <dgm:pt modelId="{7A3D1130-4F69-4E59-9ACC-5B640EBD6EFF}">
      <dgm:prSet phldrT="[Text]"/>
      <dgm:spPr/>
      <dgm:t>
        <a:bodyPr/>
        <a:lstStyle/>
        <a:p>
          <a:r>
            <a:rPr lang="en-CA" dirty="0"/>
            <a:t>Does the external boundary </a:t>
          </a:r>
          <a:r>
            <a:rPr lang="en-US" dirty="0"/>
            <a:t>of </a:t>
          </a:r>
          <a:r>
            <a:rPr lang="en-US" b="1" dirty="0">
              <a:solidFill>
                <a:srgbClr val="00B0F0"/>
              </a:solidFill>
            </a:rPr>
            <a:t>A </a:t>
          </a:r>
          <a:r>
            <a:rPr lang="en-US" dirty="0"/>
            <a:t>encompass </a:t>
          </a:r>
          <a:r>
            <a:rPr lang="en-US" b="1" dirty="0">
              <a:solidFill>
                <a:srgbClr val="00B050"/>
              </a:solidFill>
            </a:rPr>
            <a:t>B</a:t>
          </a:r>
          <a:r>
            <a:rPr lang="en-US" dirty="0"/>
            <a:t>?</a:t>
          </a:r>
          <a:endParaRPr lang="en-CA" b="1" dirty="0">
            <a:solidFill>
              <a:srgbClr val="00B050"/>
            </a:solidFill>
          </a:endParaRPr>
        </a:p>
      </dgm:t>
    </dgm:pt>
    <dgm:pt modelId="{B41AB307-A081-4264-9130-95C84CE88154}" type="parTrans" cxnId="{DAD22DFD-05CA-4330-AD42-A5F28487B037}">
      <dgm:prSet custT="1"/>
      <dgm:spPr>
        <a:solidFill>
          <a:schemeClr val="tx1">
            <a:hueOff val="0"/>
            <a:satOff val="0"/>
            <a:lumOff val="0"/>
          </a:schemeClr>
        </a:solidFill>
        <a:ln w="25400">
          <a:solidFill>
            <a:srgbClr val="0070C0"/>
          </a:solidFill>
          <a:tailEnd type="stealth" w="lg" len="lg"/>
        </a:ln>
      </dgm:spPr>
      <dgm:t>
        <a:bodyPr lIns="18288" rIns="18288"/>
        <a:lstStyle/>
        <a:p>
          <a:r>
            <a:rPr lang="en-US" sz="1400" b="1" dirty="0">
              <a:ln>
                <a:solidFill>
                  <a:scrgbClr r="0" g="0" b="0"/>
                </a:solidFill>
              </a:ln>
            </a:rPr>
            <a:t>Yes</a:t>
          </a:r>
          <a:endParaRPr lang="en-CA" sz="1400" b="1" dirty="0">
            <a:ln>
              <a:solidFill>
                <a:scrgbClr r="0" g="0" b="0"/>
              </a:solidFill>
            </a:ln>
          </a:endParaRPr>
        </a:p>
      </dgm:t>
    </dgm:pt>
    <dgm:pt modelId="{C78EE015-1D63-4783-95F7-35114C4686DE}" type="sibTrans" cxnId="{DAD22DFD-05CA-4330-AD42-A5F28487B037}">
      <dgm:prSet/>
      <dgm:spPr/>
      <dgm:t>
        <a:bodyPr/>
        <a:lstStyle/>
        <a:p>
          <a:endParaRPr lang="en-CA"/>
        </a:p>
      </dgm:t>
    </dgm:pt>
    <dgm:pt modelId="{181C735C-A399-4DA3-8589-B01A149985B6}">
      <dgm:prSet phldrT="[Text]"/>
      <dgm:spPr>
        <a:ln w="38100">
          <a:solidFill>
            <a:schemeClr val="accent5">
              <a:lumMod val="60000"/>
              <a:lumOff val="40000"/>
            </a:schemeClr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 anchor="ctr"/>
        <a:lstStyle/>
        <a:p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</a:t>
          </a:r>
          <a:r>
            <a:rPr lang="en-CA" i="1" dirty="0"/>
            <a:t>Borders</a:t>
          </a:r>
          <a:r>
            <a:rPr lang="en-CA" dirty="0"/>
            <a:t> </a:t>
          </a:r>
          <a:r>
            <a:rPr lang="en-US" b="1" dirty="0">
              <a:solidFill>
                <a:srgbClr val="00B050"/>
              </a:solidFill>
            </a:rPr>
            <a:t>B</a:t>
          </a:r>
          <a:endParaRPr lang="en-CA" dirty="0"/>
        </a:p>
      </dgm:t>
    </dgm:pt>
    <dgm:pt modelId="{4FC62AB9-317C-4A1C-A0AD-C10D573B4C49}" type="parTrans" cxnId="{63AC4D0A-094A-4AF0-B717-D2FACE4B4133}">
      <dgm:prSet custT="1"/>
      <dgm:spPr>
        <a:solidFill>
          <a:schemeClr val="tx1">
            <a:hueOff val="0"/>
            <a:satOff val="0"/>
            <a:lumOff val="0"/>
          </a:schemeClr>
        </a:solidFill>
        <a:ln w="25400">
          <a:solidFill>
            <a:schemeClr val="accent2">
              <a:lumMod val="75000"/>
            </a:schemeClr>
          </a:solidFill>
          <a:tailEnd type="stealth" w="lg" len="lg"/>
        </a:ln>
      </dgm:spPr>
      <dgm:t>
        <a:bodyPr lIns="18288" rIns="18288"/>
        <a:lstStyle/>
        <a:p>
          <a:r>
            <a:rPr lang="en-US" sz="1400" b="1" dirty="0">
              <a:ln>
                <a:solidFill>
                  <a:scrgbClr r="0" g="0" b="0"/>
                </a:solidFill>
              </a:ln>
            </a:rPr>
            <a:t>No</a:t>
          </a:r>
          <a:endParaRPr lang="en-CA" sz="1400" b="1" dirty="0">
            <a:ln>
              <a:solidFill>
                <a:scrgbClr r="0" g="0" b="0"/>
              </a:solidFill>
            </a:ln>
          </a:endParaRPr>
        </a:p>
      </dgm:t>
    </dgm:pt>
    <dgm:pt modelId="{740954D0-DF39-40E1-8E68-C687849C8332}" type="sibTrans" cxnId="{63AC4D0A-094A-4AF0-B717-D2FACE4B4133}">
      <dgm:prSet/>
      <dgm:spPr/>
      <dgm:t>
        <a:bodyPr/>
        <a:lstStyle/>
        <a:p>
          <a:endParaRPr lang="en-CA"/>
        </a:p>
      </dgm:t>
    </dgm:pt>
    <dgm:pt modelId="{77B43507-91C0-4172-8210-B7BD86829BA3}">
      <dgm:prSet/>
      <dgm:spPr>
        <a:ln w="38100">
          <a:solidFill>
            <a:schemeClr val="accent5">
              <a:lumMod val="60000"/>
              <a:lumOff val="40000"/>
            </a:schemeClr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 anchor="ctr"/>
        <a:lstStyle/>
        <a:p>
          <a:pPr algn="ctr"/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</a:t>
          </a:r>
          <a:r>
            <a:rPr lang="en-CA" i="1" dirty="0"/>
            <a:t>Confines</a:t>
          </a:r>
          <a:r>
            <a:rPr lang="en-CA" dirty="0"/>
            <a:t> </a:t>
          </a:r>
          <a:r>
            <a:rPr lang="en-US" b="1" dirty="0">
              <a:solidFill>
                <a:srgbClr val="00B050"/>
              </a:solidFill>
            </a:rPr>
            <a:t>B</a:t>
          </a:r>
          <a:endParaRPr lang="en-CA" dirty="0"/>
        </a:p>
      </dgm:t>
    </dgm:pt>
    <dgm:pt modelId="{9218275F-2715-4861-997B-85A1D6142A13}" type="parTrans" cxnId="{0DB1C2D4-9F8A-4B19-A561-75DC1DB24803}">
      <dgm:prSet custT="1"/>
      <dgm:spPr>
        <a:solidFill>
          <a:schemeClr val="tx1">
            <a:hueOff val="0"/>
            <a:satOff val="0"/>
            <a:lumOff val="0"/>
          </a:schemeClr>
        </a:solidFill>
        <a:ln w="25400">
          <a:solidFill>
            <a:srgbClr val="0070C0"/>
          </a:solidFill>
          <a:tailEnd type="stealth" w="lg" len="lg"/>
        </a:ln>
      </dgm:spPr>
      <dgm:t>
        <a:bodyPr lIns="18288" rIns="18288"/>
        <a:lstStyle/>
        <a:p>
          <a:r>
            <a:rPr lang="en-US" sz="1400" b="1" dirty="0">
              <a:ln>
                <a:solidFill>
                  <a:scrgbClr r="0" g="0" b="0"/>
                </a:solidFill>
              </a:ln>
            </a:rPr>
            <a:t>Yes</a:t>
          </a:r>
          <a:endParaRPr lang="en-CA" sz="1400" b="1" dirty="0">
            <a:ln>
              <a:solidFill>
                <a:scrgbClr r="0" g="0" b="0"/>
              </a:solidFill>
            </a:ln>
          </a:endParaRPr>
        </a:p>
      </dgm:t>
    </dgm:pt>
    <dgm:pt modelId="{6484DD91-D42F-4795-8862-4CB2FCD693DD}" type="sibTrans" cxnId="{0DB1C2D4-9F8A-4B19-A561-75DC1DB24803}">
      <dgm:prSet/>
      <dgm:spPr/>
      <dgm:t>
        <a:bodyPr/>
        <a:lstStyle/>
        <a:p>
          <a:endParaRPr lang="en-CA"/>
        </a:p>
      </dgm:t>
    </dgm:pt>
    <dgm:pt modelId="{A41D72E9-2C78-48B5-BD7D-C1381877FD7E}">
      <dgm:prSet phldrT="[Text]"/>
      <dgm:spPr/>
      <dgm:t>
        <a:bodyPr/>
        <a:lstStyle/>
        <a:p>
          <a:r>
            <a:rPr lang="en-US" dirty="0"/>
            <a:t>Does the interior of </a:t>
          </a:r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include the exterior of </a:t>
          </a:r>
          <a:r>
            <a:rPr lang="en-US" b="1" dirty="0">
              <a:solidFill>
                <a:srgbClr val="00B050"/>
              </a:solidFill>
            </a:rPr>
            <a:t>B</a:t>
          </a:r>
          <a:r>
            <a:rPr lang="en-US" dirty="0"/>
            <a:t>? </a:t>
          </a:r>
          <a:endParaRPr lang="en-CA" dirty="0"/>
        </a:p>
      </dgm:t>
    </dgm:pt>
    <dgm:pt modelId="{B63F0C89-71A1-4B60-AC8C-F6015144AA95}" type="parTrans" cxnId="{F20C56DD-E9DC-402D-8202-C206451C87F5}">
      <dgm:prSet custT="1"/>
      <dgm:spPr>
        <a:solidFill>
          <a:schemeClr val="tx1">
            <a:hueOff val="0"/>
            <a:satOff val="0"/>
            <a:lumOff val="0"/>
          </a:schemeClr>
        </a:solidFill>
        <a:ln w="25400">
          <a:solidFill>
            <a:srgbClr val="0070C0"/>
          </a:solidFill>
          <a:tailEnd type="stealth" w="lg" len="lg"/>
        </a:ln>
      </dgm:spPr>
      <dgm:t>
        <a:bodyPr lIns="18288" rIns="18288"/>
        <a:lstStyle/>
        <a:p>
          <a:r>
            <a:rPr lang="en-US" sz="1400" b="1" dirty="0">
              <a:ln>
                <a:solidFill>
                  <a:scrgbClr r="0" g="0" b="0"/>
                </a:solidFill>
              </a:ln>
            </a:rPr>
            <a:t>Yes</a:t>
          </a:r>
          <a:endParaRPr lang="en-CA" sz="1400" b="1" dirty="0">
            <a:ln>
              <a:solidFill>
                <a:scrgbClr r="0" g="0" b="0"/>
              </a:solidFill>
            </a:ln>
          </a:endParaRPr>
        </a:p>
      </dgm:t>
    </dgm:pt>
    <dgm:pt modelId="{8638F548-EBED-4FFB-AA80-92500E2E3FBC}" type="sibTrans" cxnId="{F20C56DD-E9DC-402D-8202-C206451C87F5}">
      <dgm:prSet/>
      <dgm:spPr/>
      <dgm:t>
        <a:bodyPr/>
        <a:lstStyle/>
        <a:p>
          <a:endParaRPr lang="en-CA"/>
        </a:p>
      </dgm:t>
    </dgm:pt>
    <dgm:pt modelId="{A0B9EC76-736B-41EF-A0BF-FF6D2F0BB0BB}">
      <dgm:prSet phldrT="[Text]"/>
      <dgm:spPr>
        <a:ln w="38100">
          <a:solidFill>
            <a:schemeClr val="accent5">
              <a:lumMod val="60000"/>
              <a:lumOff val="40000"/>
            </a:schemeClr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 anchor="ctr"/>
        <a:lstStyle/>
        <a:p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</a:t>
          </a:r>
          <a:r>
            <a:rPr lang="en-CA" i="1" dirty="0"/>
            <a:t>Contains</a:t>
          </a:r>
          <a:r>
            <a:rPr lang="en-CA" dirty="0"/>
            <a:t> </a:t>
          </a:r>
          <a:r>
            <a:rPr lang="en-US" b="1" dirty="0">
              <a:solidFill>
                <a:srgbClr val="00B050"/>
              </a:solidFill>
            </a:rPr>
            <a:t>B</a:t>
          </a:r>
          <a:endParaRPr lang="en-CA" dirty="0"/>
        </a:p>
      </dgm:t>
    </dgm:pt>
    <dgm:pt modelId="{28C379F9-AA32-41ED-A99B-1AC6034AA385}" type="parTrans" cxnId="{DC6F0C33-B0F8-4530-B3C0-A9A4D420E2EC}">
      <dgm:prSet custT="1"/>
      <dgm:spPr>
        <a:solidFill>
          <a:schemeClr val="tx1">
            <a:hueOff val="0"/>
            <a:satOff val="0"/>
            <a:lumOff val="0"/>
          </a:schemeClr>
        </a:solidFill>
        <a:ln w="25400">
          <a:solidFill>
            <a:schemeClr val="accent2">
              <a:lumMod val="75000"/>
            </a:schemeClr>
          </a:solidFill>
          <a:tailEnd type="stealth" w="lg" len="lg"/>
        </a:ln>
      </dgm:spPr>
      <dgm:t>
        <a:bodyPr lIns="18288" rIns="18288"/>
        <a:lstStyle/>
        <a:p>
          <a:r>
            <a:rPr lang="en-US" sz="1400" b="1" dirty="0">
              <a:ln>
                <a:solidFill>
                  <a:scrgbClr r="0" g="0" b="0"/>
                </a:solidFill>
              </a:ln>
            </a:rPr>
            <a:t>No</a:t>
          </a:r>
          <a:endParaRPr lang="en-CA" sz="1400" b="1" dirty="0">
            <a:ln>
              <a:solidFill>
                <a:scrgbClr r="0" g="0" b="0"/>
              </a:solidFill>
            </a:ln>
          </a:endParaRPr>
        </a:p>
      </dgm:t>
    </dgm:pt>
    <dgm:pt modelId="{4D5E0712-8273-4EDC-9A28-41B51FF32779}" type="sibTrans" cxnId="{DC6F0C33-B0F8-4530-B3C0-A9A4D420E2EC}">
      <dgm:prSet/>
      <dgm:spPr/>
      <dgm:t>
        <a:bodyPr/>
        <a:lstStyle/>
        <a:p>
          <a:endParaRPr lang="en-CA"/>
        </a:p>
      </dgm:t>
    </dgm:pt>
    <dgm:pt modelId="{0B8F6A2C-499F-4D42-90C6-D5D0C08F7746}">
      <dgm:prSet phldrT="[Text]"/>
      <dgm:spPr/>
      <dgm:t>
        <a:bodyPr/>
        <a:lstStyle/>
        <a:p>
          <a:r>
            <a:rPr lang="en-US" dirty="0"/>
            <a:t>Does the exterior of </a:t>
          </a:r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overlap with the interior of </a:t>
          </a:r>
          <a:r>
            <a:rPr lang="en-US" b="1" dirty="0">
              <a:solidFill>
                <a:srgbClr val="00B050"/>
              </a:solidFill>
            </a:rPr>
            <a:t>B</a:t>
          </a:r>
          <a:r>
            <a:rPr lang="en-US" dirty="0"/>
            <a:t>?  </a:t>
          </a:r>
          <a:endParaRPr lang="en-CA" dirty="0"/>
        </a:p>
      </dgm:t>
    </dgm:pt>
    <dgm:pt modelId="{BD5CB513-6A87-438F-94A4-8C766EF0E3BF}" type="parTrans" cxnId="{DB0AA486-48C6-4042-B575-CE74B616BFCB}">
      <dgm:prSet custT="1"/>
      <dgm:spPr>
        <a:solidFill>
          <a:schemeClr val="tx1">
            <a:hueOff val="0"/>
            <a:satOff val="0"/>
            <a:lumOff val="0"/>
          </a:schemeClr>
        </a:solidFill>
        <a:ln w="25400">
          <a:solidFill>
            <a:srgbClr val="0070C0"/>
          </a:solidFill>
          <a:tailEnd type="stealth" w="lg" len="lg"/>
        </a:ln>
      </dgm:spPr>
      <dgm:t>
        <a:bodyPr lIns="18288" rIns="18288"/>
        <a:lstStyle/>
        <a:p>
          <a:r>
            <a:rPr lang="en-US" sz="1400" b="1" dirty="0">
              <a:ln>
                <a:solidFill>
                  <a:scrgbClr r="0" g="0" b="0"/>
                </a:solidFill>
              </a:ln>
            </a:rPr>
            <a:t>Yes</a:t>
          </a:r>
          <a:endParaRPr lang="en-CA" sz="1400" b="1" dirty="0">
            <a:ln>
              <a:solidFill>
                <a:scrgbClr r="0" g="0" b="0"/>
              </a:solidFill>
            </a:ln>
          </a:endParaRPr>
        </a:p>
      </dgm:t>
    </dgm:pt>
    <dgm:pt modelId="{968430DC-312F-4F74-9ADC-3A1E3A089BF2}" type="sibTrans" cxnId="{DB0AA486-48C6-4042-B575-CE74B616BFCB}">
      <dgm:prSet/>
      <dgm:spPr/>
      <dgm:t>
        <a:bodyPr/>
        <a:lstStyle/>
        <a:p>
          <a:endParaRPr lang="en-CA"/>
        </a:p>
      </dgm:t>
    </dgm:pt>
    <dgm:pt modelId="{4102858B-66E2-4F4D-8103-BC8FCF77C011}">
      <dgm:prSet phldrT="[Text]"/>
      <dgm:spPr/>
      <dgm:t>
        <a:bodyPr/>
        <a:lstStyle/>
        <a:p>
          <a:r>
            <a:rPr lang="en-CA" dirty="0"/>
            <a:t>Does the external boundary </a:t>
          </a:r>
          <a:r>
            <a:rPr lang="en-US" dirty="0"/>
            <a:t>of </a:t>
          </a:r>
          <a:r>
            <a:rPr lang="en-US" b="1" dirty="0">
              <a:solidFill>
                <a:srgbClr val="00B0F0"/>
              </a:solidFill>
            </a:rPr>
            <a:t>A </a:t>
          </a:r>
          <a:r>
            <a:rPr lang="en-US" dirty="0"/>
            <a:t>encompass </a:t>
          </a:r>
          <a:r>
            <a:rPr lang="en-US" b="1" dirty="0">
              <a:solidFill>
                <a:srgbClr val="00B050"/>
              </a:solidFill>
            </a:rPr>
            <a:t>B</a:t>
          </a:r>
          <a:r>
            <a:rPr lang="en-US" dirty="0"/>
            <a:t>?</a:t>
          </a:r>
          <a:endParaRPr lang="en-CA" dirty="0"/>
        </a:p>
      </dgm:t>
    </dgm:pt>
    <dgm:pt modelId="{464485DC-5F1E-45C4-9E48-32AA4E456A2D}" type="parTrans" cxnId="{35881A33-01D6-45BD-9AD8-7832C3911F30}">
      <dgm:prSet custT="1"/>
      <dgm:spPr>
        <a:solidFill>
          <a:schemeClr val="tx1">
            <a:hueOff val="0"/>
            <a:satOff val="0"/>
            <a:lumOff val="0"/>
          </a:schemeClr>
        </a:solidFill>
        <a:ln w="25400">
          <a:solidFill>
            <a:schemeClr val="accent2">
              <a:lumMod val="75000"/>
            </a:schemeClr>
          </a:solidFill>
          <a:tailEnd type="stealth" w="lg" len="lg"/>
        </a:ln>
      </dgm:spPr>
      <dgm:t>
        <a:bodyPr lIns="18288" rIns="18288"/>
        <a:lstStyle/>
        <a:p>
          <a:r>
            <a:rPr lang="en-US" sz="1400" b="1" dirty="0">
              <a:ln>
                <a:solidFill>
                  <a:scrgbClr r="0" g="0" b="0"/>
                </a:solidFill>
              </a:ln>
            </a:rPr>
            <a:t>No</a:t>
          </a:r>
          <a:endParaRPr lang="en-CA" sz="1400" b="1" dirty="0">
            <a:ln>
              <a:solidFill>
                <a:scrgbClr r="0" g="0" b="0"/>
              </a:solidFill>
            </a:ln>
          </a:endParaRPr>
        </a:p>
      </dgm:t>
    </dgm:pt>
    <dgm:pt modelId="{04B2353E-694B-46D8-B1DD-A0A2DEFE17AA}" type="sibTrans" cxnId="{35881A33-01D6-45BD-9AD8-7832C3911F30}">
      <dgm:prSet/>
      <dgm:spPr/>
      <dgm:t>
        <a:bodyPr/>
        <a:lstStyle/>
        <a:p>
          <a:endParaRPr lang="en-CA"/>
        </a:p>
      </dgm:t>
    </dgm:pt>
    <dgm:pt modelId="{661FE512-40D7-433D-9F16-55C6C728AAEA}">
      <dgm:prSet phldrT="[Text]"/>
      <dgm:spPr>
        <a:ln w="38100">
          <a:solidFill>
            <a:schemeClr val="accent5">
              <a:lumMod val="60000"/>
              <a:lumOff val="40000"/>
            </a:schemeClr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 anchor="ctr"/>
        <a:lstStyle/>
        <a:p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</a:t>
          </a:r>
          <a:r>
            <a:rPr lang="en-CA" i="1" dirty="0"/>
            <a:t>Overlaps</a:t>
          </a:r>
          <a:r>
            <a:rPr lang="en-CA" dirty="0"/>
            <a:t> </a:t>
          </a:r>
          <a:r>
            <a:rPr lang="en-US" b="1" dirty="0">
              <a:solidFill>
                <a:srgbClr val="00B050"/>
              </a:solidFill>
            </a:rPr>
            <a:t>B</a:t>
          </a:r>
          <a:endParaRPr lang="en-CA" dirty="0"/>
        </a:p>
      </dgm:t>
    </dgm:pt>
    <dgm:pt modelId="{2FEBDD61-F47E-4187-B68C-33F93E8C6DA5}" type="parTrans" cxnId="{EA7CC7C2-79B2-4DBE-A340-8DA93E57D09F}">
      <dgm:prSet custT="1"/>
      <dgm:spPr>
        <a:solidFill>
          <a:schemeClr val="tx1">
            <a:hueOff val="0"/>
            <a:satOff val="0"/>
            <a:lumOff val="0"/>
          </a:schemeClr>
        </a:solidFill>
        <a:ln w="25400">
          <a:solidFill>
            <a:srgbClr val="0070C0"/>
          </a:solidFill>
          <a:tailEnd type="stealth" w="lg" len="lg"/>
        </a:ln>
      </dgm:spPr>
      <dgm:t>
        <a:bodyPr lIns="18288" rIns="18288"/>
        <a:lstStyle/>
        <a:p>
          <a:r>
            <a:rPr lang="en-US" sz="1400" b="1" dirty="0">
              <a:ln>
                <a:solidFill>
                  <a:scrgbClr r="0" g="0" b="0"/>
                </a:solidFill>
              </a:ln>
            </a:rPr>
            <a:t>Yes</a:t>
          </a:r>
          <a:endParaRPr lang="en-CA" sz="1400" b="1" dirty="0">
            <a:ln>
              <a:solidFill>
                <a:scrgbClr r="0" g="0" b="0"/>
              </a:solidFill>
            </a:ln>
          </a:endParaRPr>
        </a:p>
      </dgm:t>
    </dgm:pt>
    <dgm:pt modelId="{83CA8007-68EE-4333-B604-63AE063E2CD7}" type="sibTrans" cxnId="{EA7CC7C2-79B2-4DBE-A340-8DA93E57D09F}">
      <dgm:prSet/>
      <dgm:spPr/>
      <dgm:t>
        <a:bodyPr/>
        <a:lstStyle/>
        <a:p>
          <a:endParaRPr lang="en-CA"/>
        </a:p>
      </dgm:t>
    </dgm:pt>
    <dgm:pt modelId="{76F6ED56-039E-4362-929F-14CA94C44354}">
      <dgm:prSet phldrT="[Text]"/>
      <dgm:spPr>
        <a:ln w="38100">
          <a:solidFill>
            <a:schemeClr val="accent5">
              <a:lumMod val="60000"/>
              <a:lumOff val="40000"/>
            </a:schemeClr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 anchor="ctr"/>
        <a:lstStyle/>
        <a:p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</a:t>
          </a:r>
          <a:r>
            <a:rPr lang="en-US" i="1" dirty="0"/>
            <a:t>Surrounds</a:t>
          </a:r>
          <a:r>
            <a:rPr lang="en-US" dirty="0"/>
            <a:t> </a:t>
          </a:r>
          <a:r>
            <a:rPr lang="en-US" b="1" dirty="0">
              <a:solidFill>
                <a:srgbClr val="00B050"/>
              </a:solidFill>
            </a:rPr>
            <a:t>B</a:t>
          </a:r>
          <a:endParaRPr lang="en-CA" b="1" dirty="0">
            <a:solidFill>
              <a:srgbClr val="00B050"/>
            </a:solidFill>
          </a:endParaRPr>
        </a:p>
      </dgm:t>
    </dgm:pt>
    <dgm:pt modelId="{4EF6EBEC-0A1E-4B9E-B648-62EB9C349AA7}" type="parTrans" cxnId="{070025F1-E88E-41FB-899C-8A04F4FCAF91}">
      <dgm:prSet custT="1"/>
      <dgm:spPr>
        <a:solidFill>
          <a:schemeClr val="tx1">
            <a:hueOff val="0"/>
            <a:satOff val="0"/>
            <a:lumOff val="0"/>
          </a:schemeClr>
        </a:solidFill>
        <a:ln w="25400">
          <a:solidFill>
            <a:srgbClr val="0070C0"/>
          </a:solidFill>
          <a:tailEnd type="stealth" w="lg" len="lg"/>
        </a:ln>
      </dgm:spPr>
      <dgm:t>
        <a:bodyPr lIns="18288" rIns="18288"/>
        <a:lstStyle/>
        <a:p>
          <a:r>
            <a:rPr lang="en-US" sz="1400" b="1" dirty="0">
              <a:ln>
                <a:solidFill>
                  <a:scrgbClr r="0" g="0" b="0"/>
                </a:solidFill>
              </a:ln>
            </a:rPr>
            <a:t>Yes</a:t>
          </a:r>
          <a:endParaRPr lang="en-CA" sz="1400" b="1" dirty="0">
            <a:ln>
              <a:solidFill>
                <a:scrgbClr r="0" g="0" b="0"/>
              </a:solidFill>
            </a:ln>
          </a:endParaRPr>
        </a:p>
      </dgm:t>
    </dgm:pt>
    <dgm:pt modelId="{15E9C307-BB46-42B2-BB17-AEBFEE2AD831}" type="sibTrans" cxnId="{070025F1-E88E-41FB-899C-8A04F4FCAF91}">
      <dgm:prSet/>
      <dgm:spPr/>
      <dgm:t>
        <a:bodyPr/>
        <a:lstStyle/>
        <a:p>
          <a:endParaRPr lang="en-CA"/>
        </a:p>
      </dgm:t>
    </dgm:pt>
    <dgm:pt modelId="{C2BB84B3-6B94-40E5-8A8C-88566F375E4A}">
      <dgm:prSet phldrT="[Text]"/>
      <dgm:spPr>
        <a:ln w="38100">
          <a:solidFill>
            <a:schemeClr val="accent5">
              <a:lumMod val="60000"/>
              <a:lumOff val="40000"/>
            </a:schemeClr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 anchor="ctr"/>
        <a:lstStyle/>
        <a:p>
          <a:pPr>
            <a:spcAft>
              <a:spcPts val="0"/>
            </a:spcAft>
          </a:pPr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is </a:t>
          </a:r>
          <a:r>
            <a:rPr lang="en-US" i="1" dirty="0"/>
            <a:t>Disjoint</a:t>
          </a:r>
          <a:r>
            <a:rPr lang="en-US" dirty="0"/>
            <a:t> </a:t>
          </a:r>
        </a:p>
        <a:p>
          <a:pPr>
            <a:spcAft>
              <a:spcPct val="35000"/>
            </a:spcAft>
          </a:pPr>
          <a:r>
            <a:rPr lang="en-US" dirty="0"/>
            <a:t>with </a:t>
          </a:r>
          <a:r>
            <a:rPr lang="en-US" b="1" dirty="0">
              <a:solidFill>
                <a:srgbClr val="00B050"/>
              </a:solidFill>
            </a:rPr>
            <a:t>B</a:t>
          </a:r>
          <a:r>
            <a:rPr lang="en-US" dirty="0"/>
            <a:t> </a:t>
          </a:r>
          <a:endParaRPr lang="en-CA" dirty="0"/>
        </a:p>
      </dgm:t>
    </dgm:pt>
    <dgm:pt modelId="{608C57D1-7F6F-4DB7-BA8A-DB71BD82B5BA}" type="parTrans" cxnId="{22EA8D63-13A2-43D8-84FB-61270723BA84}">
      <dgm:prSet custT="1"/>
      <dgm:spPr>
        <a:solidFill>
          <a:schemeClr val="tx1">
            <a:hueOff val="0"/>
            <a:satOff val="0"/>
            <a:lumOff val="0"/>
          </a:schemeClr>
        </a:solidFill>
        <a:ln w="25400">
          <a:solidFill>
            <a:schemeClr val="accent2">
              <a:lumMod val="75000"/>
            </a:schemeClr>
          </a:solidFill>
          <a:tailEnd type="stealth" w="lg" len="lg"/>
        </a:ln>
      </dgm:spPr>
      <dgm:t>
        <a:bodyPr lIns="18288" rIns="18288"/>
        <a:lstStyle/>
        <a:p>
          <a:r>
            <a:rPr lang="en-US" sz="1400" b="1" dirty="0">
              <a:ln>
                <a:solidFill>
                  <a:scrgbClr r="0" g="0" b="0"/>
                </a:solidFill>
              </a:ln>
            </a:rPr>
            <a:t>No</a:t>
          </a:r>
          <a:endParaRPr lang="en-CA" sz="1400" b="1" dirty="0">
            <a:ln>
              <a:solidFill>
                <a:scrgbClr r="0" g="0" b="0"/>
              </a:solidFill>
            </a:ln>
          </a:endParaRPr>
        </a:p>
      </dgm:t>
    </dgm:pt>
    <dgm:pt modelId="{AAAC1DF3-A327-4894-A4FE-FE8BD2FD21FA}" type="sibTrans" cxnId="{22EA8D63-13A2-43D8-84FB-61270723BA84}">
      <dgm:prSet/>
      <dgm:spPr/>
      <dgm:t>
        <a:bodyPr/>
        <a:lstStyle/>
        <a:p>
          <a:endParaRPr lang="en-CA"/>
        </a:p>
      </dgm:t>
    </dgm:pt>
    <dgm:pt modelId="{1F9854BB-22E9-4049-9456-C1C1896FCEC5}">
      <dgm:prSet phldrT="[Text]"/>
      <dgm:spPr/>
      <dgm:t>
        <a:bodyPr/>
        <a:lstStyle/>
        <a:p>
          <a:r>
            <a:rPr lang="en-US" dirty="0"/>
            <a:t>Does the border of </a:t>
          </a:r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overlap with the border of </a:t>
          </a:r>
          <a:r>
            <a:rPr lang="en-US" b="1" dirty="0">
              <a:solidFill>
                <a:srgbClr val="00B050"/>
              </a:solidFill>
            </a:rPr>
            <a:t>B</a:t>
          </a:r>
          <a:r>
            <a:rPr lang="en-US" dirty="0"/>
            <a:t>? </a:t>
          </a:r>
          <a:endParaRPr lang="en-CA" dirty="0"/>
        </a:p>
      </dgm:t>
    </dgm:pt>
    <dgm:pt modelId="{D6D15481-5E8B-4FD1-84DB-30AF31AE0AF3}" type="parTrans" cxnId="{980FD87F-A04E-4D8A-B0CB-FFC4758BB523}">
      <dgm:prSet custT="1"/>
      <dgm:spPr>
        <a:solidFill>
          <a:schemeClr val="tx1">
            <a:hueOff val="0"/>
            <a:satOff val="0"/>
            <a:lumOff val="0"/>
          </a:schemeClr>
        </a:solidFill>
        <a:ln w="25400">
          <a:solidFill>
            <a:schemeClr val="accent2">
              <a:lumMod val="75000"/>
            </a:schemeClr>
          </a:solidFill>
          <a:tailEnd type="stealth" w="lg" len="lg"/>
        </a:ln>
      </dgm:spPr>
      <dgm:t>
        <a:bodyPr lIns="18288" rIns="18288"/>
        <a:lstStyle/>
        <a:p>
          <a:r>
            <a:rPr lang="en-US" sz="1400" b="1" dirty="0">
              <a:ln>
                <a:solidFill>
                  <a:scrgbClr r="0" g="0" b="0"/>
                </a:solidFill>
              </a:ln>
            </a:rPr>
            <a:t>No</a:t>
          </a:r>
          <a:endParaRPr lang="en-CA" sz="1400" b="1" dirty="0">
            <a:ln>
              <a:solidFill>
                <a:scrgbClr r="0" g="0" b="0"/>
              </a:solidFill>
            </a:ln>
          </a:endParaRPr>
        </a:p>
      </dgm:t>
    </dgm:pt>
    <dgm:pt modelId="{9A779EFA-D14F-42D3-8D6F-F5824C214B0E}" type="sibTrans" cxnId="{980FD87F-A04E-4D8A-B0CB-FFC4758BB523}">
      <dgm:prSet/>
      <dgm:spPr/>
      <dgm:t>
        <a:bodyPr/>
        <a:lstStyle/>
        <a:p>
          <a:endParaRPr lang="en-CA"/>
        </a:p>
      </dgm:t>
    </dgm:pt>
    <dgm:pt modelId="{611F5EBD-32D7-4C41-899A-5B09F7276570}">
      <dgm:prSet phldrT="[Text]"/>
      <dgm:spPr>
        <a:ln w="38100">
          <a:solidFill>
            <a:schemeClr val="accent5">
              <a:lumMod val="60000"/>
              <a:lumOff val="40000"/>
            </a:schemeClr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 anchor="ctr"/>
        <a:lstStyle/>
        <a:p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Shelters </a:t>
          </a:r>
          <a:r>
            <a:rPr lang="en-US" b="1" dirty="0">
              <a:solidFill>
                <a:srgbClr val="00B050"/>
              </a:solidFill>
            </a:rPr>
            <a:t>B</a:t>
          </a:r>
          <a:endParaRPr lang="en-CA" dirty="0"/>
        </a:p>
      </dgm:t>
    </dgm:pt>
    <dgm:pt modelId="{4514F283-0637-4D79-A3B9-03CF59D1582C}" type="parTrans" cxnId="{4297C46B-1CF3-4990-AC9D-D8BD1E801252}">
      <dgm:prSet custT="1"/>
      <dgm:spPr>
        <a:solidFill>
          <a:schemeClr val="tx1">
            <a:hueOff val="0"/>
            <a:satOff val="0"/>
            <a:lumOff val="0"/>
          </a:schemeClr>
        </a:solidFill>
        <a:ln w="25400">
          <a:solidFill>
            <a:srgbClr val="0070C0"/>
          </a:solidFill>
          <a:tailEnd type="stealth" w="lg" len="lg"/>
        </a:ln>
      </dgm:spPr>
      <dgm:t>
        <a:bodyPr lIns="18288" rIns="18288"/>
        <a:lstStyle/>
        <a:p>
          <a:r>
            <a:rPr lang="en-US" sz="1400" b="1" dirty="0">
              <a:ln>
                <a:solidFill>
                  <a:scrgbClr r="0" g="0" b="0"/>
                </a:solidFill>
              </a:ln>
            </a:rPr>
            <a:t>Yes</a:t>
          </a:r>
          <a:endParaRPr lang="en-CA" sz="1400" b="1" dirty="0">
            <a:ln>
              <a:solidFill>
                <a:scrgbClr r="0" g="0" b="0"/>
              </a:solidFill>
            </a:ln>
          </a:endParaRPr>
        </a:p>
      </dgm:t>
    </dgm:pt>
    <dgm:pt modelId="{00ADB120-16D7-482C-9D68-49DE47589D5D}" type="sibTrans" cxnId="{4297C46B-1CF3-4990-AC9D-D8BD1E801252}">
      <dgm:prSet/>
      <dgm:spPr/>
      <dgm:t>
        <a:bodyPr/>
        <a:lstStyle/>
        <a:p>
          <a:endParaRPr lang="en-CA"/>
        </a:p>
      </dgm:t>
    </dgm:pt>
    <dgm:pt modelId="{BEE09A10-6C19-46C6-A747-9CF8BA45C75F}">
      <dgm:prSet phldrT="[Text]"/>
      <dgm:spPr/>
      <dgm:t>
        <a:bodyPr/>
        <a:lstStyle/>
        <a:p>
          <a:r>
            <a:rPr lang="en-US" dirty="0"/>
            <a:t>Does the convex hull of </a:t>
          </a:r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contain </a:t>
          </a:r>
          <a:r>
            <a:rPr lang="en-US" b="1" dirty="0">
              <a:solidFill>
                <a:srgbClr val="00B050"/>
              </a:solidFill>
            </a:rPr>
            <a:t>B</a:t>
          </a:r>
          <a:r>
            <a:rPr lang="en-US" dirty="0"/>
            <a:t>?</a:t>
          </a:r>
          <a:endParaRPr lang="en-CA" dirty="0"/>
        </a:p>
      </dgm:t>
    </dgm:pt>
    <dgm:pt modelId="{8F547023-3538-4EE8-93A4-8FB441205E03}" type="parTrans" cxnId="{12A88863-9D5E-4890-AFFD-B73BAEB6B428}">
      <dgm:prSet custT="1"/>
      <dgm:spPr>
        <a:solidFill>
          <a:schemeClr val="tx1">
            <a:hueOff val="0"/>
            <a:satOff val="0"/>
            <a:lumOff val="0"/>
          </a:schemeClr>
        </a:solidFill>
        <a:ln w="25400">
          <a:solidFill>
            <a:schemeClr val="accent2">
              <a:lumMod val="75000"/>
            </a:schemeClr>
          </a:solidFill>
          <a:tailEnd type="stealth" w="lg" len="lg"/>
        </a:ln>
      </dgm:spPr>
      <dgm:t>
        <a:bodyPr lIns="18288" rIns="18288"/>
        <a:lstStyle/>
        <a:p>
          <a:r>
            <a:rPr lang="en-US" sz="1400" b="1" dirty="0">
              <a:ln>
                <a:solidFill>
                  <a:scrgbClr r="0" g="0" b="0"/>
                </a:solidFill>
              </a:ln>
            </a:rPr>
            <a:t>No</a:t>
          </a:r>
          <a:endParaRPr lang="en-CA" sz="1400" b="1" dirty="0">
            <a:ln>
              <a:solidFill>
                <a:scrgbClr r="0" g="0" b="0"/>
              </a:solidFill>
            </a:ln>
          </a:endParaRPr>
        </a:p>
      </dgm:t>
    </dgm:pt>
    <dgm:pt modelId="{B58B11F0-6E00-4B8E-9F77-5DF27BE008BC}" type="sibTrans" cxnId="{12A88863-9D5E-4890-AFFD-B73BAEB6B428}">
      <dgm:prSet/>
      <dgm:spPr/>
      <dgm:t>
        <a:bodyPr/>
        <a:lstStyle/>
        <a:p>
          <a:endParaRPr lang="en-CA"/>
        </a:p>
      </dgm:t>
    </dgm:pt>
    <dgm:pt modelId="{1C5200FE-FFA9-4D32-BBCD-D593EE845AF0}">
      <dgm:prSet phldrT="[Text]"/>
      <dgm:spPr/>
      <dgm:t>
        <a:bodyPr/>
        <a:lstStyle/>
        <a:p>
          <a:r>
            <a:rPr lang="en-US" dirty="0"/>
            <a:t>Does the border of </a:t>
          </a:r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overlap with the border of </a:t>
          </a:r>
          <a:r>
            <a:rPr lang="en-US" b="1" dirty="0">
              <a:solidFill>
                <a:srgbClr val="00B050"/>
              </a:solidFill>
            </a:rPr>
            <a:t>B</a:t>
          </a:r>
          <a:r>
            <a:rPr lang="en-US" dirty="0"/>
            <a:t>? </a:t>
          </a:r>
          <a:endParaRPr lang="en-CA" dirty="0"/>
        </a:p>
      </dgm:t>
    </dgm:pt>
    <dgm:pt modelId="{78A0168A-B3D4-43A1-9440-9C1323BD7FEB}" type="parTrans" cxnId="{90EAD3EC-2996-4BDC-8AE5-6A4376640AB5}">
      <dgm:prSet custT="1"/>
      <dgm:spPr>
        <a:solidFill>
          <a:schemeClr val="tx1">
            <a:hueOff val="0"/>
            <a:satOff val="0"/>
            <a:lumOff val="0"/>
          </a:schemeClr>
        </a:solidFill>
        <a:ln w="25400">
          <a:solidFill>
            <a:srgbClr val="C04F15"/>
          </a:solidFill>
          <a:tailEnd type="stealth" w="lg" len="lg"/>
        </a:ln>
      </dgm:spPr>
      <dgm:t>
        <a:bodyPr lIns="18288" rIns="18288"/>
        <a:lstStyle/>
        <a:p>
          <a:r>
            <a:rPr lang="en-US" sz="1400" b="1" dirty="0">
              <a:ln>
                <a:solidFill>
                  <a:scrgbClr r="0" g="0" b="0"/>
                </a:solidFill>
              </a:ln>
            </a:rPr>
            <a:t>No</a:t>
          </a:r>
          <a:endParaRPr lang="en-CA" sz="1400" b="1" dirty="0">
            <a:ln>
              <a:solidFill>
                <a:scrgbClr r="0" g="0" b="0"/>
              </a:solidFill>
            </a:ln>
          </a:endParaRPr>
        </a:p>
      </dgm:t>
    </dgm:pt>
    <dgm:pt modelId="{2064185F-0951-4CD0-BDF4-3C6BFCA2711B}" type="sibTrans" cxnId="{90EAD3EC-2996-4BDC-8AE5-6A4376640AB5}">
      <dgm:prSet/>
      <dgm:spPr/>
      <dgm:t>
        <a:bodyPr/>
        <a:lstStyle/>
        <a:p>
          <a:endParaRPr lang="en-CA"/>
        </a:p>
      </dgm:t>
    </dgm:pt>
    <dgm:pt modelId="{241770BA-9795-42B1-9426-B082AFE49C09}">
      <dgm:prSet phldrT="[Text]"/>
      <dgm:spPr>
        <a:ln w="38100">
          <a:solidFill>
            <a:schemeClr val="accent5">
              <a:lumMod val="60000"/>
              <a:lumOff val="40000"/>
            </a:schemeClr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 anchor="ctr"/>
        <a:lstStyle/>
        <a:p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</a:t>
          </a:r>
          <a:r>
            <a:rPr lang="en-CA" i="1" dirty="0"/>
            <a:t>Equals</a:t>
          </a:r>
          <a:r>
            <a:rPr lang="en-CA" dirty="0"/>
            <a:t> </a:t>
          </a:r>
          <a:r>
            <a:rPr lang="en-US" b="1" dirty="0">
              <a:solidFill>
                <a:srgbClr val="00B050"/>
              </a:solidFill>
            </a:rPr>
            <a:t>B</a:t>
          </a:r>
          <a:endParaRPr lang="en-CA" dirty="0"/>
        </a:p>
      </dgm:t>
    </dgm:pt>
    <dgm:pt modelId="{028D1290-A2FC-43BD-BBE0-3D9D5D715153}" type="parTrans" cxnId="{E4EFE84C-CEEC-4A09-98F5-019B230674F4}">
      <dgm:prSet custT="1"/>
      <dgm:spPr>
        <a:solidFill>
          <a:schemeClr val="tx1">
            <a:hueOff val="0"/>
            <a:satOff val="0"/>
            <a:lumOff val="0"/>
          </a:schemeClr>
        </a:solidFill>
        <a:ln w="25400">
          <a:solidFill>
            <a:schemeClr val="accent2">
              <a:lumMod val="75000"/>
            </a:schemeClr>
          </a:solidFill>
          <a:tailEnd type="stealth" w="lg" len="lg"/>
        </a:ln>
      </dgm:spPr>
      <dgm:t>
        <a:bodyPr lIns="18288" rIns="18288"/>
        <a:lstStyle/>
        <a:p>
          <a:r>
            <a:rPr lang="en-US" sz="1400" b="1" dirty="0">
              <a:ln>
                <a:solidFill>
                  <a:scrgbClr r="0" g="0" b="0"/>
                </a:solidFill>
              </a:ln>
            </a:rPr>
            <a:t>No</a:t>
          </a:r>
          <a:endParaRPr lang="en-CA" sz="1400" b="1" dirty="0">
            <a:ln>
              <a:solidFill>
                <a:scrgbClr r="0" g="0" b="0"/>
              </a:solidFill>
            </a:ln>
          </a:endParaRPr>
        </a:p>
      </dgm:t>
    </dgm:pt>
    <dgm:pt modelId="{D55A5817-2ABD-4A9F-97C6-7A20B7232503}" type="sibTrans" cxnId="{E4EFE84C-CEEC-4A09-98F5-019B230674F4}">
      <dgm:prSet/>
      <dgm:spPr/>
      <dgm:t>
        <a:bodyPr/>
        <a:lstStyle/>
        <a:p>
          <a:endParaRPr lang="en-CA"/>
        </a:p>
      </dgm:t>
    </dgm:pt>
    <dgm:pt modelId="{6B2F4EBD-0588-433D-BDC9-CB90AB476E93}">
      <dgm:prSet phldrT="[Text]"/>
      <dgm:spPr>
        <a:ln w="38100">
          <a:solidFill>
            <a:schemeClr val="accent5">
              <a:lumMod val="60000"/>
              <a:lumOff val="40000"/>
            </a:schemeClr>
          </a:solidFill>
        </a:ln>
        <a:effectLst>
          <a:outerShdw blurRad="149987" dist="250190" dir="8460000" algn="ctr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gm:spPr>
      <dgm:t>
        <a:bodyPr anchor="ctr"/>
        <a:lstStyle/>
        <a:p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</a:t>
          </a:r>
          <a:r>
            <a:rPr lang="en-CA" i="1" dirty="0"/>
            <a:t>Partitions</a:t>
          </a:r>
          <a:r>
            <a:rPr lang="en-CA" dirty="0"/>
            <a:t> </a:t>
          </a:r>
          <a:r>
            <a:rPr lang="en-US" b="1" dirty="0">
              <a:solidFill>
                <a:srgbClr val="00B050"/>
              </a:solidFill>
            </a:rPr>
            <a:t>B</a:t>
          </a:r>
          <a:endParaRPr lang="en-CA" dirty="0"/>
        </a:p>
      </dgm:t>
    </dgm:pt>
    <dgm:pt modelId="{B59112B4-27B0-48C6-BE5C-AC3A0DFEED65}" type="parTrans" cxnId="{221FB7B9-BD64-4B10-8CE1-D1815E8A9BDB}">
      <dgm:prSet custT="1"/>
      <dgm:spPr>
        <a:solidFill>
          <a:schemeClr val="tx1">
            <a:hueOff val="0"/>
            <a:satOff val="0"/>
            <a:lumOff val="0"/>
          </a:schemeClr>
        </a:solidFill>
        <a:ln w="25400">
          <a:solidFill>
            <a:srgbClr val="0070C0"/>
          </a:solidFill>
          <a:tailEnd type="stealth" w="lg" len="lg"/>
        </a:ln>
      </dgm:spPr>
      <dgm:t>
        <a:bodyPr lIns="18288" rIns="18288"/>
        <a:lstStyle/>
        <a:p>
          <a:r>
            <a:rPr lang="en-US" sz="1400" b="1" dirty="0">
              <a:ln>
                <a:solidFill>
                  <a:scrgbClr r="0" g="0" b="0"/>
                </a:solidFill>
              </a:ln>
            </a:rPr>
            <a:t>Yes</a:t>
          </a:r>
          <a:endParaRPr lang="en-CA" sz="1400" b="1" dirty="0">
            <a:ln>
              <a:solidFill>
                <a:scrgbClr r="0" g="0" b="0"/>
              </a:solidFill>
            </a:ln>
          </a:endParaRPr>
        </a:p>
      </dgm:t>
    </dgm:pt>
    <dgm:pt modelId="{152AEC12-7501-4572-A083-B41AF931EDF9}" type="sibTrans" cxnId="{221FB7B9-BD64-4B10-8CE1-D1815E8A9BDB}">
      <dgm:prSet/>
      <dgm:spPr/>
      <dgm:t>
        <a:bodyPr/>
        <a:lstStyle/>
        <a:p>
          <a:endParaRPr lang="en-CA"/>
        </a:p>
      </dgm:t>
    </dgm:pt>
    <dgm:pt modelId="{4DEFB0B5-C8D7-4752-AA4C-317010537328}" type="pres">
      <dgm:prSet presAssocID="{E11C2CE7-F243-4F6E-9D3B-6A7F5BC585D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196CBE0-3640-4DD7-AC5E-27E6006D6C5A}" type="pres">
      <dgm:prSet presAssocID="{4BEC090C-1E15-4161-8659-B6B7DA165CC0}" presName="root1" presStyleCnt="0"/>
      <dgm:spPr/>
    </dgm:pt>
    <dgm:pt modelId="{60D0B9E6-82C7-4381-AE3D-A682BDCF8863}" type="pres">
      <dgm:prSet presAssocID="{4BEC090C-1E15-4161-8659-B6B7DA165CC0}" presName="LevelOneTextNode" presStyleLbl="node0" presStyleIdx="0" presStyleCnt="1" custScaleX="36830" custScaleY="45427">
        <dgm:presLayoutVars>
          <dgm:chPref val="3"/>
        </dgm:presLayoutVars>
      </dgm:prSet>
      <dgm:spPr/>
    </dgm:pt>
    <dgm:pt modelId="{8233B2F5-8510-4097-89C8-3D61320F8C19}" type="pres">
      <dgm:prSet presAssocID="{4BEC090C-1E15-4161-8659-B6B7DA165CC0}" presName="level2hierChild" presStyleCnt="0"/>
      <dgm:spPr/>
    </dgm:pt>
    <dgm:pt modelId="{90D847B5-D5A0-4244-846E-8ADF8BABDEED}" type="pres">
      <dgm:prSet presAssocID="{D6D15481-5E8B-4FD1-84DB-30AF31AE0AF3}" presName="conn2-1" presStyleLbl="parChTrans1D2" presStyleIdx="0" presStyleCnt="2"/>
      <dgm:spPr/>
    </dgm:pt>
    <dgm:pt modelId="{85EB8BBE-3858-4FF3-9A9C-0BED01FA18BC}" type="pres">
      <dgm:prSet presAssocID="{D6D15481-5E8B-4FD1-84DB-30AF31AE0AF3}" presName="connTx" presStyleLbl="parChTrans1D2" presStyleIdx="0" presStyleCnt="2"/>
      <dgm:spPr/>
    </dgm:pt>
    <dgm:pt modelId="{6E9E233E-39EB-4569-AF1D-76A28B0504EE}" type="pres">
      <dgm:prSet presAssocID="{1F9854BB-22E9-4049-9456-C1C1896FCEC5}" presName="root2" presStyleCnt="0"/>
      <dgm:spPr/>
    </dgm:pt>
    <dgm:pt modelId="{6C6B7D74-2E3F-42FA-BE1C-9AE309B40A28}" type="pres">
      <dgm:prSet presAssocID="{1F9854BB-22E9-4049-9456-C1C1896FCEC5}" presName="LevelTwoTextNode" presStyleLbl="node2" presStyleIdx="0" presStyleCnt="2" custScaleX="36830" custScaleY="45427">
        <dgm:presLayoutVars>
          <dgm:chPref val="3"/>
        </dgm:presLayoutVars>
      </dgm:prSet>
      <dgm:spPr/>
    </dgm:pt>
    <dgm:pt modelId="{5C78518D-1A63-4D18-8CCE-670B580276B4}" type="pres">
      <dgm:prSet presAssocID="{1F9854BB-22E9-4049-9456-C1C1896FCEC5}" presName="level3hierChild" presStyleCnt="0"/>
      <dgm:spPr/>
    </dgm:pt>
    <dgm:pt modelId="{FC40F70A-F5C9-433A-A55D-123A5B28E785}" type="pres">
      <dgm:prSet presAssocID="{464485DC-5F1E-45C4-9E48-32AA4E456A2D}" presName="conn2-1" presStyleLbl="parChTrans1D3" presStyleIdx="0" presStyleCnt="4"/>
      <dgm:spPr/>
    </dgm:pt>
    <dgm:pt modelId="{3938B017-FE74-4A39-AFB9-F36E1F3C9CD0}" type="pres">
      <dgm:prSet presAssocID="{464485DC-5F1E-45C4-9E48-32AA4E456A2D}" presName="connTx" presStyleLbl="parChTrans1D3" presStyleIdx="0" presStyleCnt="4"/>
      <dgm:spPr/>
    </dgm:pt>
    <dgm:pt modelId="{53AD0F57-EA3C-4714-8371-E9DB12E8CB68}" type="pres">
      <dgm:prSet presAssocID="{4102858B-66E2-4F4D-8103-BC8FCF77C011}" presName="root2" presStyleCnt="0"/>
      <dgm:spPr/>
    </dgm:pt>
    <dgm:pt modelId="{D65DD3F9-CCB1-44FA-B8E8-39B9016DCB19}" type="pres">
      <dgm:prSet presAssocID="{4102858B-66E2-4F4D-8103-BC8FCF77C011}" presName="LevelTwoTextNode" presStyleLbl="node3" presStyleIdx="0" presStyleCnt="4" custScaleX="36141" custScaleY="50771">
        <dgm:presLayoutVars>
          <dgm:chPref val="3"/>
        </dgm:presLayoutVars>
      </dgm:prSet>
      <dgm:spPr/>
    </dgm:pt>
    <dgm:pt modelId="{275F2363-88CA-4B3F-8244-F349A2BC576D}" type="pres">
      <dgm:prSet presAssocID="{4102858B-66E2-4F4D-8103-BC8FCF77C011}" presName="level3hierChild" presStyleCnt="0"/>
      <dgm:spPr/>
    </dgm:pt>
    <dgm:pt modelId="{E9013B9B-0814-4824-B7A5-76BC1EEA3FFD}" type="pres">
      <dgm:prSet presAssocID="{8F547023-3538-4EE8-93A4-8FB441205E03}" presName="conn2-1" presStyleLbl="parChTrans1D4" presStyleIdx="0" presStyleCnt="10"/>
      <dgm:spPr/>
    </dgm:pt>
    <dgm:pt modelId="{9D010A7E-BD5A-48B4-B2BE-E12A3A55371A}" type="pres">
      <dgm:prSet presAssocID="{8F547023-3538-4EE8-93A4-8FB441205E03}" presName="connTx" presStyleLbl="parChTrans1D4" presStyleIdx="0" presStyleCnt="10"/>
      <dgm:spPr/>
    </dgm:pt>
    <dgm:pt modelId="{89338983-973E-41F4-9138-6B3B7AAD4F38}" type="pres">
      <dgm:prSet presAssocID="{BEE09A10-6C19-46C6-A747-9CF8BA45C75F}" presName="root2" presStyleCnt="0"/>
      <dgm:spPr/>
    </dgm:pt>
    <dgm:pt modelId="{5ADC1B57-59CD-4290-8D3C-1F2B4B01AB44}" type="pres">
      <dgm:prSet presAssocID="{BEE09A10-6C19-46C6-A747-9CF8BA45C75F}" presName="LevelTwoTextNode" presStyleLbl="node4" presStyleIdx="0" presStyleCnt="10" custScaleX="33053" custScaleY="50474">
        <dgm:presLayoutVars>
          <dgm:chPref val="3"/>
        </dgm:presLayoutVars>
      </dgm:prSet>
      <dgm:spPr/>
    </dgm:pt>
    <dgm:pt modelId="{7895928F-01FD-4CDB-9573-0E95FE802AAC}" type="pres">
      <dgm:prSet presAssocID="{BEE09A10-6C19-46C6-A747-9CF8BA45C75F}" presName="level3hierChild" presStyleCnt="0"/>
      <dgm:spPr/>
    </dgm:pt>
    <dgm:pt modelId="{2AD3D3E2-C6AC-405A-9A8A-D0423B528F9D}" type="pres">
      <dgm:prSet presAssocID="{608C57D1-7F6F-4DB7-BA8A-DB71BD82B5BA}" presName="conn2-1" presStyleLbl="parChTrans1D4" presStyleIdx="1" presStyleCnt="10"/>
      <dgm:spPr/>
    </dgm:pt>
    <dgm:pt modelId="{CD486216-BBE7-436F-9D63-9AD1931FF610}" type="pres">
      <dgm:prSet presAssocID="{608C57D1-7F6F-4DB7-BA8A-DB71BD82B5BA}" presName="connTx" presStyleLbl="parChTrans1D4" presStyleIdx="1" presStyleCnt="10"/>
      <dgm:spPr/>
    </dgm:pt>
    <dgm:pt modelId="{30383B94-4B06-4018-92E6-4F9D042D19C3}" type="pres">
      <dgm:prSet presAssocID="{C2BB84B3-6B94-40E5-8A8C-88566F375E4A}" presName="root2" presStyleCnt="0"/>
      <dgm:spPr/>
    </dgm:pt>
    <dgm:pt modelId="{267ED168-A2AD-42CE-8538-059248ABFC23}" type="pres">
      <dgm:prSet presAssocID="{C2BB84B3-6B94-40E5-8A8C-88566F375E4A}" presName="LevelTwoTextNode" presStyleLbl="node4" presStyleIdx="1" presStyleCnt="10" custScaleX="32506" custScaleY="24749">
        <dgm:presLayoutVars>
          <dgm:chPref val="3"/>
        </dgm:presLayoutVars>
      </dgm:prSet>
      <dgm:spPr/>
    </dgm:pt>
    <dgm:pt modelId="{FE554052-42BD-4A93-92E6-642793B7EAF0}" type="pres">
      <dgm:prSet presAssocID="{C2BB84B3-6B94-40E5-8A8C-88566F375E4A}" presName="level3hierChild" presStyleCnt="0"/>
      <dgm:spPr/>
    </dgm:pt>
    <dgm:pt modelId="{0B134E92-FA95-4B28-BD52-07F1716B3C18}" type="pres">
      <dgm:prSet presAssocID="{4514F283-0637-4D79-A3B9-03CF59D1582C}" presName="conn2-1" presStyleLbl="parChTrans1D4" presStyleIdx="2" presStyleCnt="10"/>
      <dgm:spPr/>
    </dgm:pt>
    <dgm:pt modelId="{84A50755-D473-4C26-B04A-D905E4A37B75}" type="pres">
      <dgm:prSet presAssocID="{4514F283-0637-4D79-A3B9-03CF59D1582C}" presName="connTx" presStyleLbl="parChTrans1D4" presStyleIdx="2" presStyleCnt="10"/>
      <dgm:spPr/>
    </dgm:pt>
    <dgm:pt modelId="{9A4DDD95-4DFB-4F8C-AB5F-4A11FB7D7E46}" type="pres">
      <dgm:prSet presAssocID="{611F5EBD-32D7-4C41-899A-5B09F7276570}" presName="root2" presStyleCnt="0"/>
      <dgm:spPr/>
    </dgm:pt>
    <dgm:pt modelId="{DE55BEF5-93B4-4A69-A6D6-1C09C42D422D}" type="pres">
      <dgm:prSet presAssocID="{611F5EBD-32D7-4C41-899A-5B09F7276570}" presName="LevelTwoTextNode" presStyleLbl="node4" presStyleIdx="2" presStyleCnt="10" custScaleX="32506" custScaleY="15231">
        <dgm:presLayoutVars>
          <dgm:chPref val="3"/>
        </dgm:presLayoutVars>
      </dgm:prSet>
      <dgm:spPr/>
    </dgm:pt>
    <dgm:pt modelId="{4B349A4D-A40F-4693-BD49-325E9CD02E3E}" type="pres">
      <dgm:prSet presAssocID="{611F5EBD-32D7-4C41-899A-5B09F7276570}" presName="level3hierChild" presStyleCnt="0"/>
      <dgm:spPr/>
    </dgm:pt>
    <dgm:pt modelId="{53585537-C841-4613-9227-8942CC9F940E}" type="pres">
      <dgm:prSet presAssocID="{4EF6EBEC-0A1E-4B9E-B648-62EB9C349AA7}" presName="conn2-1" presStyleLbl="parChTrans1D4" presStyleIdx="3" presStyleCnt="10"/>
      <dgm:spPr/>
    </dgm:pt>
    <dgm:pt modelId="{0A56F2DB-8DE4-4BD5-B764-228B4F527E1A}" type="pres">
      <dgm:prSet presAssocID="{4EF6EBEC-0A1E-4B9E-B648-62EB9C349AA7}" presName="connTx" presStyleLbl="parChTrans1D4" presStyleIdx="3" presStyleCnt="10"/>
      <dgm:spPr/>
    </dgm:pt>
    <dgm:pt modelId="{E5A0AD87-FD9A-4CDF-8B24-5669311CFB66}" type="pres">
      <dgm:prSet presAssocID="{76F6ED56-039E-4362-929F-14CA94C44354}" presName="root2" presStyleCnt="0"/>
      <dgm:spPr/>
    </dgm:pt>
    <dgm:pt modelId="{EFD08717-F61D-4FA3-AEAA-43BEC3867CFC}" type="pres">
      <dgm:prSet presAssocID="{76F6ED56-039E-4362-929F-14CA94C44354}" presName="LevelTwoTextNode" presStyleLbl="node4" presStyleIdx="3" presStyleCnt="10" custScaleX="33001" custScaleY="15231">
        <dgm:presLayoutVars>
          <dgm:chPref val="3"/>
        </dgm:presLayoutVars>
      </dgm:prSet>
      <dgm:spPr/>
    </dgm:pt>
    <dgm:pt modelId="{56D95B27-489D-49A1-A075-6C5D57ACB253}" type="pres">
      <dgm:prSet presAssocID="{76F6ED56-039E-4362-929F-14CA94C44354}" presName="level3hierChild" presStyleCnt="0"/>
      <dgm:spPr/>
    </dgm:pt>
    <dgm:pt modelId="{7940BBF2-D172-46D0-90EF-BFC9EA425F6D}" type="pres">
      <dgm:prSet presAssocID="{B41AB307-A081-4264-9130-95C84CE88154}" presName="conn2-1" presStyleLbl="parChTrans1D3" presStyleIdx="1" presStyleCnt="4"/>
      <dgm:spPr/>
    </dgm:pt>
    <dgm:pt modelId="{6925EB5E-0D47-4481-B6FA-74A76E9D6FD2}" type="pres">
      <dgm:prSet presAssocID="{B41AB307-A081-4264-9130-95C84CE88154}" presName="connTx" presStyleLbl="parChTrans1D3" presStyleIdx="1" presStyleCnt="4"/>
      <dgm:spPr/>
    </dgm:pt>
    <dgm:pt modelId="{1073CCAF-0555-46C8-BA57-3C388E65B0E0}" type="pres">
      <dgm:prSet presAssocID="{7A3D1130-4F69-4E59-9ACC-5B640EBD6EFF}" presName="root2" presStyleCnt="0"/>
      <dgm:spPr/>
    </dgm:pt>
    <dgm:pt modelId="{C33B4FFC-EE71-4E57-B768-C2BD25E243E8}" type="pres">
      <dgm:prSet presAssocID="{7A3D1130-4F69-4E59-9ACC-5B640EBD6EFF}" presName="LevelTwoTextNode" presStyleLbl="node3" presStyleIdx="1" presStyleCnt="4" custScaleX="36141" custScaleY="50771">
        <dgm:presLayoutVars>
          <dgm:chPref val="3"/>
        </dgm:presLayoutVars>
      </dgm:prSet>
      <dgm:spPr/>
    </dgm:pt>
    <dgm:pt modelId="{B89D9910-ACE9-4879-AF2B-8383B88C5EAB}" type="pres">
      <dgm:prSet presAssocID="{7A3D1130-4F69-4E59-9ACC-5B640EBD6EFF}" presName="level3hierChild" presStyleCnt="0"/>
      <dgm:spPr/>
    </dgm:pt>
    <dgm:pt modelId="{AF2C4515-2D24-4ADA-87E3-26CC2F6CC2A6}" type="pres">
      <dgm:prSet presAssocID="{4FC62AB9-317C-4A1C-A0AD-C10D573B4C49}" presName="conn2-1" presStyleLbl="parChTrans1D4" presStyleIdx="4" presStyleCnt="10"/>
      <dgm:spPr/>
    </dgm:pt>
    <dgm:pt modelId="{C6187C16-B219-43BA-B961-4E030BF7012C}" type="pres">
      <dgm:prSet presAssocID="{4FC62AB9-317C-4A1C-A0AD-C10D573B4C49}" presName="connTx" presStyleLbl="parChTrans1D4" presStyleIdx="4" presStyleCnt="10"/>
      <dgm:spPr/>
    </dgm:pt>
    <dgm:pt modelId="{6487C83E-50E8-4185-BDAE-15AEBCA01843}" type="pres">
      <dgm:prSet presAssocID="{181C735C-A399-4DA3-8589-B01A149985B6}" presName="root2" presStyleCnt="0"/>
      <dgm:spPr/>
    </dgm:pt>
    <dgm:pt modelId="{8557AC88-9D33-43F5-B999-D618E2615BC6}" type="pres">
      <dgm:prSet presAssocID="{181C735C-A399-4DA3-8589-B01A149985B6}" presName="LevelTwoTextNode" presStyleLbl="node4" presStyleIdx="4" presStyleCnt="10" custScaleX="33001" custScaleY="15231">
        <dgm:presLayoutVars>
          <dgm:chPref val="3"/>
        </dgm:presLayoutVars>
      </dgm:prSet>
      <dgm:spPr/>
    </dgm:pt>
    <dgm:pt modelId="{30CCDE8C-DF19-4396-9361-8852FB039470}" type="pres">
      <dgm:prSet presAssocID="{181C735C-A399-4DA3-8589-B01A149985B6}" presName="level3hierChild" presStyleCnt="0"/>
      <dgm:spPr/>
    </dgm:pt>
    <dgm:pt modelId="{E9983D54-FC96-4942-9E52-FC69F6639DD3}" type="pres">
      <dgm:prSet presAssocID="{9218275F-2715-4861-997B-85A1D6142A13}" presName="conn2-1" presStyleLbl="parChTrans1D4" presStyleIdx="5" presStyleCnt="10"/>
      <dgm:spPr/>
    </dgm:pt>
    <dgm:pt modelId="{73D4ADA3-7D22-4189-94D1-DD80977A6A2A}" type="pres">
      <dgm:prSet presAssocID="{9218275F-2715-4861-997B-85A1D6142A13}" presName="connTx" presStyleLbl="parChTrans1D4" presStyleIdx="5" presStyleCnt="10"/>
      <dgm:spPr/>
    </dgm:pt>
    <dgm:pt modelId="{BCEB44F5-7B51-43BA-92F2-B996C0D77E95}" type="pres">
      <dgm:prSet presAssocID="{77B43507-91C0-4172-8210-B7BD86829BA3}" presName="root2" presStyleCnt="0"/>
      <dgm:spPr/>
    </dgm:pt>
    <dgm:pt modelId="{2F8B85E9-6CF6-4115-A357-ABFC584D494E}" type="pres">
      <dgm:prSet presAssocID="{77B43507-91C0-4172-8210-B7BD86829BA3}" presName="LevelTwoTextNode" presStyleLbl="node4" presStyleIdx="5" presStyleCnt="10" custScaleX="33001" custScaleY="15231">
        <dgm:presLayoutVars>
          <dgm:chPref val="3"/>
        </dgm:presLayoutVars>
      </dgm:prSet>
      <dgm:spPr/>
    </dgm:pt>
    <dgm:pt modelId="{4DD9F4D5-BBE5-4F26-AAC2-6ED377E82665}" type="pres">
      <dgm:prSet presAssocID="{77B43507-91C0-4172-8210-B7BD86829BA3}" presName="level3hierChild" presStyleCnt="0"/>
      <dgm:spPr/>
    </dgm:pt>
    <dgm:pt modelId="{1903229A-54A0-45D6-928C-45BC37FEA4DB}" type="pres">
      <dgm:prSet presAssocID="{BD5CB513-6A87-438F-94A4-8C766EF0E3BF}" presName="conn2-1" presStyleLbl="parChTrans1D2" presStyleIdx="1" presStyleCnt="2"/>
      <dgm:spPr/>
    </dgm:pt>
    <dgm:pt modelId="{CA7302ED-9C8F-459D-8E1B-FFC4D6AECEC7}" type="pres">
      <dgm:prSet presAssocID="{BD5CB513-6A87-438F-94A4-8C766EF0E3BF}" presName="connTx" presStyleLbl="parChTrans1D2" presStyleIdx="1" presStyleCnt="2"/>
      <dgm:spPr/>
    </dgm:pt>
    <dgm:pt modelId="{1E9A198D-4982-4F46-9C28-E527F4EF95FC}" type="pres">
      <dgm:prSet presAssocID="{0B8F6A2C-499F-4D42-90C6-D5D0C08F7746}" presName="root2" presStyleCnt="0"/>
      <dgm:spPr/>
    </dgm:pt>
    <dgm:pt modelId="{3FBAFE53-594D-4D03-B138-006A0BB47A9C}" type="pres">
      <dgm:prSet presAssocID="{0B8F6A2C-499F-4D42-90C6-D5D0C08F7746}" presName="LevelTwoTextNode" presStyleLbl="node2" presStyleIdx="1" presStyleCnt="2" custScaleX="36830" custScaleY="45427">
        <dgm:presLayoutVars>
          <dgm:chPref val="3"/>
        </dgm:presLayoutVars>
      </dgm:prSet>
      <dgm:spPr/>
    </dgm:pt>
    <dgm:pt modelId="{5CA2DD91-821B-463E-87A4-736D923BF3F3}" type="pres">
      <dgm:prSet presAssocID="{0B8F6A2C-499F-4D42-90C6-D5D0C08F7746}" presName="level3hierChild" presStyleCnt="0"/>
      <dgm:spPr/>
    </dgm:pt>
    <dgm:pt modelId="{1877F5C3-3D89-4C58-A1F1-078525DE5F22}" type="pres">
      <dgm:prSet presAssocID="{78A0168A-B3D4-43A1-9440-9C1323BD7FEB}" presName="conn2-1" presStyleLbl="parChTrans1D3" presStyleIdx="2" presStyleCnt="4"/>
      <dgm:spPr/>
    </dgm:pt>
    <dgm:pt modelId="{1EF76CB9-B85D-4288-B228-1684949A83BF}" type="pres">
      <dgm:prSet presAssocID="{78A0168A-B3D4-43A1-9440-9C1323BD7FEB}" presName="connTx" presStyleLbl="parChTrans1D3" presStyleIdx="2" presStyleCnt="4"/>
      <dgm:spPr/>
    </dgm:pt>
    <dgm:pt modelId="{0BDED2F4-357F-4D70-8B64-875DE69D1646}" type="pres">
      <dgm:prSet presAssocID="{1C5200FE-FFA9-4D32-BBCD-D593EE845AF0}" presName="root2" presStyleCnt="0"/>
      <dgm:spPr/>
    </dgm:pt>
    <dgm:pt modelId="{752E73D5-6F0C-4299-B028-43DCAE9EBF12}" type="pres">
      <dgm:prSet presAssocID="{1C5200FE-FFA9-4D32-BBCD-D593EE845AF0}" presName="LevelTwoTextNode" presStyleLbl="node3" presStyleIdx="2" presStyleCnt="4" custScaleX="36141" custScaleY="50771">
        <dgm:presLayoutVars>
          <dgm:chPref val="3"/>
        </dgm:presLayoutVars>
      </dgm:prSet>
      <dgm:spPr/>
    </dgm:pt>
    <dgm:pt modelId="{79A093DA-760D-426C-A06C-7B0D90B6EF5C}" type="pres">
      <dgm:prSet presAssocID="{1C5200FE-FFA9-4D32-BBCD-D593EE845AF0}" presName="level3hierChild" presStyleCnt="0"/>
      <dgm:spPr/>
    </dgm:pt>
    <dgm:pt modelId="{49F9E345-50CC-4F52-AFB5-C0A28306BF16}" type="pres">
      <dgm:prSet presAssocID="{28C379F9-AA32-41ED-A99B-1AC6034AA385}" presName="conn2-1" presStyleLbl="parChTrans1D4" presStyleIdx="6" presStyleCnt="10"/>
      <dgm:spPr/>
    </dgm:pt>
    <dgm:pt modelId="{7B531297-ACDD-496E-AA2F-404F042F5E9B}" type="pres">
      <dgm:prSet presAssocID="{28C379F9-AA32-41ED-A99B-1AC6034AA385}" presName="connTx" presStyleLbl="parChTrans1D4" presStyleIdx="6" presStyleCnt="10"/>
      <dgm:spPr/>
    </dgm:pt>
    <dgm:pt modelId="{8E5DF56D-31A9-4333-A41E-8016315036D8}" type="pres">
      <dgm:prSet presAssocID="{A0B9EC76-736B-41EF-A0BF-FF6D2F0BB0BB}" presName="root2" presStyleCnt="0"/>
      <dgm:spPr/>
    </dgm:pt>
    <dgm:pt modelId="{F37F940C-FB29-4D0E-B70D-83659D265A1E}" type="pres">
      <dgm:prSet presAssocID="{A0B9EC76-736B-41EF-A0BF-FF6D2F0BB0BB}" presName="LevelTwoTextNode" presStyleLbl="node4" presStyleIdx="6" presStyleCnt="10" custScaleX="33001" custScaleY="15231">
        <dgm:presLayoutVars>
          <dgm:chPref val="3"/>
        </dgm:presLayoutVars>
      </dgm:prSet>
      <dgm:spPr/>
    </dgm:pt>
    <dgm:pt modelId="{CC0A6393-5FD2-4949-BF83-87FC5FEE6DFD}" type="pres">
      <dgm:prSet presAssocID="{A0B9EC76-736B-41EF-A0BF-FF6D2F0BB0BB}" presName="level3hierChild" presStyleCnt="0"/>
      <dgm:spPr/>
    </dgm:pt>
    <dgm:pt modelId="{FDDDA80B-6837-42EE-B31C-6D401D247906}" type="pres">
      <dgm:prSet presAssocID="{B63F0C89-71A1-4B60-AC8C-F6015144AA95}" presName="conn2-1" presStyleLbl="parChTrans1D4" presStyleIdx="7" presStyleCnt="10"/>
      <dgm:spPr/>
    </dgm:pt>
    <dgm:pt modelId="{3F9259DF-0F1B-4774-9C39-78543A209636}" type="pres">
      <dgm:prSet presAssocID="{B63F0C89-71A1-4B60-AC8C-F6015144AA95}" presName="connTx" presStyleLbl="parChTrans1D4" presStyleIdx="7" presStyleCnt="10"/>
      <dgm:spPr/>
    </dgm:pt>
    <dgm:pt modelId="{87C1E6F8-6409-4218-9FCC-DB5D88BB9588}" type="pres">
      <dgm:prSet presAssocID="{A41D72E9-2C78-48B5-BD7D-C1381877FD7E}" presName="root2" presStyleCnt="0"/>
      <dgm:spPr/>
    </dgm:pt>
    <dgm:pt modelId="{24F6AB9A-C44D-402F-B1AF-B011B11524E7}" type="pres">
      <dgm:prSet presAssocID="{A41D72E9-2C78-48B5-BD7D-C1381877FD7E}" presName="LevelTwoTextNode" presStyleLbl="node4" presStyleIdx="7" presStyleCnt="10" custScaleX="33001" custScaleY="50771">
        <dgm:presLayoutVars>
          <dgm:chPref val="3"/>
        </dgm:presLayoutVars>
      </dgm:prSet>
      <dgm:spPr/>
    </dgm:pt>
    <dgm:pt modelId="{A18E93E9-CA62-4799-A4A4-4AD8D80E1A86}" type="pres">
      <dgm:prSet presAssocID="{A41D72E9-2C78-48B5-BD7D-C1381877FD7E}" presName="level3hierChild" presStyleCnt="0"/>
      <dgm:spPr/>
    </dgm:pt>
    <dgm:pt modelId="{8E7158E1-294C-4D33-8216-7B1B69CB68C3}" type="pres">
      <dgm:prSet presAssocID="{028D1290-A2FC-43BD-BBE0-3D9D5D715153}" presName="conn2-1" presStyleLbl="parChTrans1D4" presStyleIdx="8" presStyleCnt="10"/>
      <dgm:spPr/>
    </dgm:pt>
    <dgm:pt modelId="{52BC655F-4439-4A83-9224-76B8EA86E89C}" type="pres">
      <dgm:prSet presAssocID="{028D1290-A2FC-43BD-BBE0-3D9D5D715153}" presName="connTx" presStyleLbl="parChTrans1D4" presStyleIdx="8" presStyleCnt="10"/>
      <dgm:spPr/>
    </dgm:pt>
    <dgm:pt modelId="{B5EFA412-D4E9-4CBE-B979-90592A645687}" type="pres">
      <dgm:prSet presAssocID="{241770BA-9795-42B1-9426-B082AFE49C09}" presName="root2" presStyleCnt="0"/>
      <dgm:spPr/>
    </dgm:pt>
    <dgm:pt modelId="{778776B0-6F5E-4A58-93D8-59BB3630F525}" type="pres">
      <dgm:prSet presAssocID="{241770BA-9795-42B1-9426-B082AFE49C09}" presName="LevelTwoTextNode" presStyleLbl="node4" presStyleIdx="8" presStyleCnt="10" custScaleX="32506" custScaleY="15231">
        <dgm:presLayoutVars>
          <dgm:chPref val="3"/>
        </dgm:presLayoutVars>
      </dgm:prSet>
      <dgm:spPr/>
    </dgm:pt>
    <dgm:pt modelId="{0BF4897C-6CFA-4F84-9ACC-1BC6F5C8803C}" type="pres">
      <dgm:prSet presAssocID="{241770BA-9795-42B1-9426-B082AFE49C09}" presName="level3hierChild" presStyleCnt="0"/>
      <dgm:spPr/>
    </dgm:pt>
    <dgm:pt modelId="{872C3E18-8C9D-4F32-84A6-2F9FD09D9194}" type="pres">
      <dgm:prSet presAssocID="{B59112B4-27B0-48C6-BE5C-AC3A0DFEED65}" presName="conn2-1" presStyleLbl="parChTrans1D4" presStyleIdx="9" presStyleCnt="10"/>
      <dgm:spPr/>
    </dgm:pt>
    <dgm:pt modelId="{E1AA0858-9124-4767-864C-EA93C50B6113}" type="pres">
      <dgm:prSet presAssocID="{B59112B4-27B0-48C6-BE5C-AC3A0DFEED65}" presName="connTx" presStyleLbl="parChTrans1D4" presStyleIdx="9" presStyleCnt="10"/>
      <dgm:spPr/>
    </dgm:pt>
    <dgm:pt modelId="{EECC6F63-839C-4201-B114-BF0C097D59AC}" type="pres">
      <dgm:prSet presAssocID="{6B2F4EBD-0588-433D-BDC9-CB90AB476E93}" presName="root2" presStyleCnt="0"/>
      <dgm:spPr/>
    </dgm:pt>
    <dgm:pt modelId="{D0953BFD-A9E5-445A-879D-994B68DDBF16}" type="pres">
      <dgm:prSet presAssocID="{6B2F4EBD-0588-433D-BDC9-CB90AB476E93}" presName="LevelTwoTextNode" presStyleLbl="node4" presStyleIdx="9" presStyleCnt="10" custScaleX="32506" custScaleY="15231" custLinFactNeighborX="126" custLinFactNeighborY="8793">
        <dgm:presLayoutVars>
          <dgm:chPref val="3"/>
        </dgm:presLayoutVars>
      </dgm:prSet>
      <dgm:spPr/>
    </dgm:pt>
    <dgm:pt modelId="{AFC6AE23-FD16-4D24-BB46-F9AEFED52B8B}" type="pres">
      <dgm:prSet presAssocID="{6B2F4EBD-0588-433D-BDC9-CB90AB476E93}" presName="level3hierChild" presStyleCnt="0"/>
      <dgm:spPr/>
    </dgm:pt>
    <dgm:pt modelId="{BF03BE95-0191-487A-81D4-7B1464A84271}" type="pres">
      <dgm:prSet presAssocID="{2FEBDD61-F47E-4187-B68C-33F93E8C6DA5}" presName="conn2-1" presStyleLbl="parChTrans1D3" presStyleIdx="3" presStyleCnt="4"/>
      <dgm:spPr/>
    </dgm:pt>
    <dgm:pt modelId="{E2510D0A-ED97-4A1D-BC86-C5879F26A917}" type="pres">
      <dgm:prSet presAssocID="{2FEBDD61-F47E-4187-B68C-33F93E8C6DA5}" presName="connTx" presStyleLbl="parChTrans1D3" presStyleIdx="3" presStyleCnt="4"/>
      <dgm:spPr/>
    </dgm:pt>
    <dgm:pt modelId="{7DBC28C9-8069-4EE0-B0D9-0A87156DA63F}" type="pres">
      <dgm:prSet presAssocID="{661FE512-40D7-433D-9F16-55C6C728AAEA}" presName="root2" presStyleCnt="0"/>
      <dgm:spPr/>
    </dgm:pt>
    <dgm:pt modelId="{C0A2D960-AF5A-445D-AE5F-800B8AC365D3}" type="pres">
      <dgm:prSet presAssocID="{661FE512-40D7-433D-9F16-55C6C728AAEA}" presName="LevelTwoTextNode" presStyleLbl="node3" presStyleIdx="3" presStyleCnt="4" custScaleX="36141" custScaleY="15231">
        <dgm:presLayoutVars>
          <dgm:chPref val="3"/>
        </dgm:presLayoutVars>
      </dgm:prSet>
      <dgm:spPr/>
    </dgm:pt>
    <dgm:pt modelId="{DCB5F6A8-FF9A-4C1A-B134-D2FF44F1389E}" type="pres">
      <dgm:prSet presAssocID="{661FE512-40D7-433D-9F16-55C6C728AAEA}" presName="level3hierChild" presStyleCnt="0"/>
      <dgm:spPr/>
    </dgm:pt>
  </dgm:ptLst>
  <dgm:cxnLst>
    <dgm:cxn modelId="{63AC4D0A-094A-4AF0-B717-D2FACE4B4133}" srcId="{7A3D1130-4F69-4E59-9ACC-5B640EBD6EFF}" destId="{181C735C-A399-4DA3-8589-B01A149985B6}" srcOrd="0" destOrd="0" parTransId="{4FC62AB9-317C-4A1C-A0AD-C10D573B4C49}" sibTransId="{740954D0-DF39-40E1-8E68-C687849C8332}"/>
    <dgm:cxn modelId="{CB165E0B-060B-4093-8B2F-1AC3AB15AAA2}" type="presOf" srcId="{611F5EBD-32D7-4C41-899A-5B09F7276570}" destId="{DE55BEF5-93B4-4A69-A6D6-1C09C42D422D}" srcOrd="0" destOrd="0" presId="urn:microsoft.com/office/officeart/2005/8/layout/hierarchy2"/>
    <dgm:cxn modelId="{F5C7870E-CB12-4937-9585-F2319FF53FDC}" type="presOf" srcId="{2FEBDD61-F47E-4187-B68C-33F93E8C6DA5}" destId="{E2510D0A-ED97-4A1D-BC86-C5879F26A917}" srcOrd="1" destOrd="0" presId="urn:microsoft.com/office/officeart/2005/8/layout/hierarchy2"/>
    <dgm:cxn modelId="{FDC1C40E-20CE-4E7F-980B-E987C7B122F3}" type="presOf" srcId="{9218275F-2715-4861-997B-85A1D6142A13}" destId="{E9983D54-FC96-4942-9E52-FC69F6639DD3}" srcOrd="0" destOrd="0" presId="urn:microsoft.com/office/officeart/2005/8/layout/hierarchy2"/>
    <dgm:cxn modelId="{C9380E12-FEF8-48E4-92D8-4A3FBEA4E1A2}" type="presOf" srcId="{B63F0C89-71A1-4B60-AC8C-F6015144AA95}" destId="{3F9259DF-0F1B-4774-9C39-78543A209636}" srcOrd="1" destOrd="0" presId="urn:microsoft.com/office/officeart/2005/8/layout/hierarchy2"/>
    <dgm:cxn modelId="{3E192414-9E4C-4AFF-A713-695D4B48BA5F}" type="presOf" srcId="{77B43507-91C0-4172-8210-B7BD86829BA3}" destId="{2F8B85E9-6CF6-4115-A357-ABFC584D494E}" srcOrd="0" destOrd="0" presId="urn:microsoft.com/office/officeart/2005/8/layout/hierarchy2"/>
    <dgm:cxn modelId="{295A0916-873C-47F7-BF09-C487BF7FB49E}" type="presOf" srcId="{9218275F-2715-4861-997B-85A1D6142A13}" destId="{73D4ADA3-7D22-4189-94D1-DD80977A6A2A}" srcOrd="1" destOrd="0" presId="urn:microsoft.com/office/officeart/2005/8/layout/hierarchy2"/>
    <dgm:cxn modelId="{634B5418-38A6-48D8-B05F-51C7EF4BA736}" type="presOf" srcId="{4FC62AB9-317C-4A1C-A0AD-C10D573B4C49}" destId="{C6187C16-B219-43BA-B961-4E030BF7012C}" srcOrd="1" destOrd="0" presId="urn:microsoft.com/office/officeart/2005/8/layout/hierarchy2"/>
    <dgm:cxn modelId="{667A051A-9C99-4A3F-B669-32F2A428C21F}" type="presOf" srcId="{B41AB307-A081-4264-9130-95C84CE88154}" destId="{6925EB5E-0D47-4481-B6FA-74A76E9D6FD2}" srcOrd="1" destOrd="0" presId="urn:microsoft.com/office/officeart/2005/8/layout/hierarchy2"/>
    <dgm:cxn modelId="{095BCB1B-3BB7-4654-86D0-E4F015E264EB}" type="presOf" srcId="{A41D72E9-2C78-48B5-BD7D-C1381877FD7E}" destId="{24F6AB9A-C44D-402F-B1AF-B011B11524E7}" srcOrd="0" destOrd="0" presId="urn:microsoft.com/office/officeart/2005/8/layout/hierarchy2"/>
    <dgm:cxn modelId="{378DDA28-5CD2-4409-898D-6F9774F972D4}" type="presOf" srcId="{8F547023-3538-4EE8-93A4-8FB441205E03}" destId="{E9013B9B-0814-4824-B7A5-76BC1EEA3FFD}" srcOrd="0" destOrd="0" presId="urn:microsoft.com/office/officeart/2005/8/layout/hierarchy2"/>
    <dgm:cxn modelId="{3405B029-B748-4330-9489-4C40178A1D6B}" type="presOf" srcId="{B59112B4-27B0-48C6-BE5C-AC3A0DFEED65}" destId="{E1AA0858-9124-4767-864C-EA93C50B6113}" srcOrd="1" destOrd="0" presId="urn:microsoft.com/office/officeart/2005/8/layout/hierarchy2"/>
    <dgm:cxn modelId="{BD56932C-05AE-472E-9F38-5E5F80B9D024}" type="presOf" srcId="{241770BA-9795-42B1-9426-B082AFE49C09}" destId="{778776B0-6F5E-4A58-93D8-59BB3630F525}" srcOrd="0" destOrd="0" presId="urn:microsoft.com/office/officeart/2005/8/layout/hierarchy2"/>
    <dgm:cxn modelId="{D7742531-6406-4108-9A09-7F1CEE09CDCD}" type="presOf" srcId="{C2BB84B3-6B94-40E5-8A8C-88566F375E4A}" destId="{267ED168-A2AD-42CE-8538-059248ABFC23}" srcOrd="0" destOrd="0" presId="urn:microsoft.com/office/officeart/2005/8/layout/hierarchy2"/>
    <dgm:cxn modelId="{DC6F0C33-B0F8-4530-B3C0-A9A4D420E2EC}" srcId="{1C5200FE-FFA9-4D32-BBCD-D593EE845AF0}" destId="{A0B9EC76-736B-41EF-A0BF-FF6D2F0BB0BB}" srcOrd="0" destOrd="0" parTransId="{28C379F9-AA32-41ED-A99B-1AC6034AA385}" sibTransId="{4D5E0712-8273-4EDC-9A28-41B51FF32779}"/>
    <dgm:cxn modelId="{35881A33-01D6-45BD-9AD8-7832C3911F30}" srcId="{1F9854BB-22E9-4049-9456-C1C1896FCEC5}" destId="{4102858B-66E2-4F4D-8103-BC8FCF77C011}" srcOrd="0" destOrd="0" parTransId="{464485DC-5F1E-45C4-9E48-32AA4E456A2D}" sibTransId="{04B2353E-694B-46D8-B1DD-A0A2DEFE17AA}"/>
    <dgm:cxn modelId="{ABC8CC3B-4756-46DF-8F3C-D30BA6E1C63E}" type="presOf" srcId="{B59112B4-27B0-48C6-BE5C-AC3A0DFEED65}" destId="{872C3E18-8C9D-4F32-84A6-2F9FD09D9194}" srcOrd="0" destOrd="0" presId="urn:microsoft.com/office/officeart/2005/8/layout/hierarchy2"/>
    <dgm:cxn modelId="{0F20A15E-2ACA-4672-8D40-15BBDAE8186B}" type="presOf" srcId="{BD5CB513-6A87-438F-94A4-8C766EF0E3BF}" destId="{1903229A-54A0-45D6-928C-45BC37FEA4DB}" srcOrd="0" destOrd="0" presId="urn:microsoft.com/office/officeart/2005/8/layout/hierarchy2"/>
    <dgm:cxn modelId="{95F81A5F-FF8B-46AB-B980-3B16790BBD39}" type="presOf" srcId="{464485DC-5F1E-45C4-9E48-32AA4E456A2D}" destId="{FC40F70A-F5C9-433A-A55D-123A5B28E785}" srcOrd="0" destOrd="0" presId="urn:microsoft.com/office/officeart/2005/8/layout/hierarchy2"/>
    <dgm:cxn modelId="{1B801362-9E7C-4F71-9114-C02C4E7E49C2}" type="presOf" srcId="{4514F283-0637-4D79-A3B9-03CF59D1582C}" destId="{84A50755-D473-4C26-B04A-D905E4A37B75}" srcOrd="1" destOrd="0" presId="urn:microsoft.com/office/officeart/2005/8/layout/hierarchy2"/>
    <dgm:cxn modelId="{12A88863-9D5E-4890-AFFD-B73BAEB6B428}" srcId="{4102858B-66E2-4F4D-8103-BC8FCF77C011}" destId="{BEE09A10-6C19-46C6-A747-9CF8BA45C75F}" srcOrd="0" destOrd="0" parTransId="{8F547023-3538-4EE8-93A4-8FB441205E03}" sibTransId="{B58B11F0-6E00-4B8E-9F77-5DF27BE008BC}"/>
    <dgm:cxn modelId="{22EA8D63-13A2-43D8-84FB-61270723BA84}" srcId="{BEE09A10-6C19-46C6-A747-9CF8BA45C75F}" destId="{C2BB84B3-6B94-40E5-8A8C-88566F375E4A}" srcOrd="0" destOrd="0" parTransId="{608C57D1-7F6F-4DB7-BA8A-DB71BD82B5BA}" sibTransId="{AAAC1DF3-A327-4894-A4FE-FE8BD2FD21FA}"/>
    <dgm:cxn modelId="{0E85C069-F5AC-4E2D-959E-032AC0CA870F}" type="presOf" srcId="{E11C2CE7-F243-4F6E-9D3B-6A7F5BC585D0}" destId="{4DEFB0B5-C8D7-4752-AA4C-317010537328}" srcOrd="0" destOrd="0" presId="urn:microsoft.com/office/officeart/2005/8/layout/hierarchy2"/>
    <dgm:cxn modelId="{ECAB156A-08CA-404C-8E8A-902F003923C0}" type="presOf" srcId="{4BEC090C-1E15-4161-8659-B6B7DA165CC0}" destId="{60D0B9E6-82C7-4381-AE3D-A682BDCF8863}" srcOrd="0" destOrd="0" presId="urn:microsoft.com/office/officeart/2005/8/layout/hierarchy2"/>
    <dgm:cxn modelId="{4297C46B-1CF3-4990-AC9D-D8BD1E801252}" srcId="{BEE09A10-6C19-46C6-A747-9CF8BA45C75F}" destId="{611F5EBD-32D7-4C41-899A-5B09F7276570}" srcOrd="1" destOrd="0" parTransId="{4514F283-0637-4D79-A3B9-03CF59D1582C}" sibTransId="{00ADB120-16D7-482C-9D68-49DE47589D5D}"/>
    <dgm:cxn modelId="{E4EFE84C-CEEC-4A09-98F5-019B230674F4}" srcId="{A41D72E9-2C78-48B5-BD7D-C1381877FD7E}" destId="{241770BA-9795-42B1-9426-B082AFE49C09}" srcOrd="0" destOrd="0" parTransId="{028D1290-A2FC-43BD-BBE0-3D9D5D715153}" sibTransId="{D55A5817-2ABD-4A9F-97C6-7A20B7232503}"/>
    <dgm:cxn modelId="{9767F94C-27DA-46C0-9E34-10C5CE97E6B9}" type="presOf" srcId="{76F6ED56-039E-4362-929F-14CA94C44354}" destId="{EFD08717-F61D-4FA3-AEAA-43BEC3867CFC}" srcOrd="0" destOrd="0" presId="urn:microsoft.com/office/officeart/2005/8/layout/hierarchy2"/>
    <dgm:cxn modelId="{D9B1294D-3EA1-4635-9B5F-014E9B49FBC4}" type="presOf" srcId="{78A0168A-B3D4-43A1-9440-9C1323BD7FEB}" destId="{1EF76CB9-B85D-4288-B228-1684949A83BF}" srcOrd="1" destOrd="0" presId="urn:microsoft.com/office/officeart/2005/8/layout/hierarchy2"/>
    <dgm:cxn modelId="{D5DE5A4D-252B-4B35-8E83-B37FEF7F82E8}" type="presOf" srcId="{4EF6EBEC-0A1E-4B9E-B648-62EB9C349AA7}" destId="{53585537-C841-4613-9227-8942CC9F940E}" srcOrd="0" destOrd="0" presId="urn:microsoft.com/office/officeart/2005/8/layout/hierarchy2"/>
    <dgm:cxn modelId="{A314E04D-1B32-4670-A9A3-EC6687F38A82}" type="presOf" srcId="{D6D15481-5E8B-4FD1-84DB-30AF31AE0AF3}" destId="{90D847B5-D5A0-4244-846E-8ADF8BABDEED}" srcOrd="0" destOrd="0" presId="urn:microsoft.com/office/officeart/2005/8/layout/hierarchy2"/>
    <dgm:cxn modelId="{E7C5BD71-1F73-4F3B-8697-C5651DB52205}" type="presOf" srcId="{4102858B-66E2-4F4D-8103-BC8FCF77C011}" destId="{D65DD3F9-CCB1-44FA-B8E8-39B9016DCB19}" srcOrd="0" destOrd="0" presId="urn:microsoft.com/office/officeart/2005/8/layout/hierarchy2"/>
    <dgm:cxn modelId="{C2989A74-ACC3-4898-B410-3E8DF1564020}" type="presOf" srcId="{BEE09A10-6C19-46C6-A747-9CF8BA45C75F}" destId="{5ADC1B57-59CD-4290-8D3C-1F2B4B01AB44}" srcOrd="0" destOrd="0" presId="urn:microsoft.com/office/officeart/2005/8/layout/hierarchy2"/>
    <dgm:cxn modelId="{7936FC54-FF04-4BCE-A785-B28B2C40FD45}" type="presOf" srcId="{661FE512-40D7-433D-9F16-55C6C728AAEA}" destId="{C0A2D960-AF5A-445D-AE5F-800B8AC365D3}" srcOrd="0" destOrd="0" presId="urn:microsoft.com/office/officeart/2005/8/layout/hierarchy2"/>
    <dgm:cxn modelId="{B6F51356-2EF7-4A24-B57C-CC0CA9F3B858}" type="presOf" srcId="{B41AB307-A081-4264-9130-95C84CE88154}" destId="{7940BBF2-D172-46D0-90EF-BFC9EA425F6D}" srcOrd="0" destOrd="0" presId="urn:microsoft.com/office/officeart/2005/8/layout/hierarchy2"/>
    <dgm:cxn modelId="{EB657B57-CD5E-42C9-9656-F809B4B163BD}" type="presOf" srcId="{D6D15481-5E8B-4FD1-84DB-30AF31AE0AF3}" destId="{85EB8BBE-3858-4FF3-9A9C-0BED01FA18BC}" srcOrd="1" destOrd="0" presId="urn:microsoft.com/office/officeart/2005/8/layout/hierarchy2"/>
    <dgm:cxn modelId="{58B1AF57-C9DB-49B8-9139-79476E400A81}" type="presOf" srcId="{181C735C-A399-4DA3-8589-B01A149985B6}" destId="{8557AC88-9D33-43F5-B999-D618E2615BC6}" srcOrd="0" destOrd="0" presId="urn:microsoft.com/office/officeart/2005/8/layout/hierarchy2"/>
    <dgm:cxn modelId="{980FD87F-A04E-4D8A-B0CB-FFC4758BB523}" srcId="{4BEC090C-1E15-4161-8659-B6B7DA165CC0}" destId="{1F9854BB-22E9-4049-9456-C1C1896FCEC5}" srcOrd="0" destOrd="0" parTransId="{D6D15481-5E8B-4FD1-84DB-30AF31AE0AF3}" sibTransId="{9A779EFA-D14F-42D3-8D6F-F5824C214B0E}"/>
    <dgm:cxn modelId="{E2356781-71E6-4871-953A-9C00DF43BB4D}" type="presOf" srcId="{2FEBDD61-F47E-4187-B68C-33F93E8C6DA5}" destId="{BF03BE95-0191-487A-81D4-7B1464A84271}" srcOrd="0" destOrd="0" presId="urn:microsoft.com/office/officeart/2005/8/layout/hierarchy2"/>
    <dgm:cxn modelId="{FFDF0D82-106B-42F5-881A-70CFC637817B}" type="presOf" srcId="{BD5CB513-6A87-438F-94A4-8C766EF0E3BF}" destId="{CA7302ED-9C8F-459D-8E1B-FFC4D6AECEC7}" srcOrd="1" destOrd="0" presId="urn:microsoft.com/office/officeart/2005/8/layout/hierarchy2"/>
    <dgm:cxn modelId="{2019FC85-98F1-49A4-B1E0-085B4F226A4D}" type="presOf" srcId="{1F9854BB-22E9-4049-9456-C1C1896FCEC5}" destId="{6C6B7D74-2E3F-42FA-BE1C-9AE309B40A28}" srcOrd="0" destOrd="0" presId="urn:microsoft.com/office/officeart/2005/8/layout/hierarchy2"/>
    <dgm:cxn modelId="{DB0AA486-48C6-4042-B575-CE74B616BFCB}" srcId="{4BEC090C-1E15-4161-8659-B6B7DA165CC0}" destId="{0B8F6A2C-499F-4D42-90C6-D5D0C08F7746}" srcOrd="1" destOrd="0" parTransId="{BD5CB513-6A87-438F-94A4-8C766EF0E3BF}" sibTransId="{968430DC-312F-4F74-9ADC-3A1E3A089BF2}"/>
    <dgm:cxn modelId="{A4A7B68E-EDF0-4161-892F-3B1BFEB361AB}" srcId="{E11C2CE7-F243-4F6E-9D3B-6A7F5BC585D0}" destId="{4BEC090C-1E15-4161-8659-B6B7DA165CC0}" srcOrd="0" destOrd="0" parTransId="{9EBE5B1D-83DE-4957-9892-FCDD2C4704CB}" sibTransId="{4CD070C9-978B-49EA-8790-2550A7262776}"/>
    <dgm:cxn modelId="{677A9696-1C94-492A-AE62-EF2F78E7F1B3}" type="presOf" srcId="{608C57D1-7F6F-4DB7-BA8A-DB71BD82B5BA}" destId="{2AD3D3E2-C6AC-405A-9A8A-D0423B528F9D}" srcOrd="0" destOrd="0" presId="urn:microsoft.com/office/officeart/2005/8/layout/hierarchy2"/>
    <dgm:cxn modelId="{56BED5A2-73BB-4CB7-A397-31D72B893FEE}" type="presOf" srcId="{028D1290-A2FC-43BD-BBE0-3D9D5D715153}" destId="{52BC655F-4439-4A83-9224-76B8EA86E89C}" srcOrd="1" destOrd="0" presId="urn:microsoft.com/office/officeart/2005/8/layout/hierarchy2"/>
    <dgm:cxn modelId="{21BFD8A7-0447-440B-B174-0851B5DA9980}" type="presOf" srcId="{28C379F9-AA32-41ED-A99B-1AC6034AA385}" destId="{7B531297-ACDD-496E-AA2F-404F042F5E9B}" srcOrd="1" destOrd="0" presId="urn:microsoft.com/office/officeart/2005/8/layout/hierarchy2"/>
    <dgm:cxn modelId="{89EA4FB5-33D9-4943-BAB4-3C0DA279F013}" type="presOf" srcId="{464485DC-5F1E-45C4-9E48-32AA4E456A2D}" destId="{3938B017-FE74-4A39-AFB9-F36E1F3C9CD0}" srcOrd="1" destOrd="0" presId="urn:microsoft.com/office/officeart/2005/8/layout/hierarchy2"/>
    <dgm:cxn modelId="{221FB7B9-BD64-4B10-8CE1-D1815E8A9BDB}" srcId="{A41D72E9-2C78-48B5-BD7D-C1381877FD7E}" destId="{6B2F4EBD-0588-433D-BDC9-CB90AB476E93}" srcOrd="1" destOrd="0" parTransId="{B59112B4-27B0-48C6-BE5C-AC3A0DFEED65}" sibTransId="{152AEC12-7501-4572-A083-B41AF931EDF9}"/>
    <dgm:cxn modelId="{86AB34BB-4AAC-4BD8-B3E9-406F7407E75E}" type="presOf" srcId="{8F547023-3538-4EE8-93A4-8FB441205E03}" destId="{9D010A7E-BD5A-48B4-B2BE-E12A3A55371A}" srcOrd="1" destOrd="0" presId="urn:microsoft.com/office/officeart/2005/8/layout/hierarchy2"/>
    <dgm:cxn modelId="{EA7CC7C2-79B2-4DBE-A340-8DA93E57D09F}" srcId="{0B8F6A2C-499F-4D42-90C6-D5D0C08F7746}" destId="{661FE512-40D7-433D-9F16-55C6C728AAEA}" srcOrd="1" destOrd="0" parTransId="{2FEBDD61-F47E-4187-B68C-33F93E8C6DA5}" sibTransId="{83CA8007-68EE-4333-B604-63AE063E2CD7}"/>
    <dgm:cxn modelId="{030174CA-85E3-49E6-B7A2-37A6D0F92CB2}" type="presOf" srcId="{4FC62AB9-317C-4A1C-A0AD-C10D573B4C49}" destId="{AF2C4515-2D24-4ADA-87E3-26CC2F6CC2A6}" srcOrd="0" destOrd="0" presId="urn:microsoft.com/office/officeart/2005/8/layout/hierarchy2"/>
    <dgm:cxn modelId="{ECA88BCA-A6D4-4117-A26F-CF8AABCB959D}" type="presOf" srcId="{A0B9EC76-736B-41EF-A0BF-FF6D2F0BB0BB}" destId="{F37F940C-FB29-4D0E-B70D-83659D265A1E}" srcOrd="0" destOrd="0" presId="urn:microsoft.com/office/officeart/2005/8/layout/hierarchy2"/>
    <dgm:cxn modelId="{C44720D2-A7C8-4933-8619-602F46082A7E}" type="presOf" srcId="{028D1290-A2FC-43BD-BBE0-3D9D5D715153}" destId="{8E7158E1-294C-4D33-8216-7B1B69CB68C3}" srcOrd="0" destOrd="0" presId="urn:microsoft.com/office/officeart/2005/8/layout/hierarchy2"/>
    <dgm:cxn modelId="{0DB1C2D4-9F8A-4B19-A561-75DC1DB24803}" srcId="{7A3D1130-4F69-4E59-9ACC-5B640EBD6EFF}" destId="{77B43507-91C0-4172-8210-B7BD86829BA3}" srcOrd="1" destOrd="0" parTransId="{9218275F-2715-4861-997B-85A1D6142A13}" sibTransId="{6484DD91-D42F-4795-8862-4CB2FCD693DD}"/>
    <dgm:cxn modelId="{038A62D6-02F2-478F-BDFF-FD04933DB296}" type="presOf" srcId="{608C57D1-7F6F-4DB7-BA8A-DB71BD82B5BA}" destId="{CD486216-BBE7-436F-9D63-9AD1931FF610}" srcOrd="1" destOrd="0" presId="urn:microsoft.com/office/officeart/2005/8/layout/hierarchy2"/>
    <dgm:cxn modelId="{F20C56DD-E9DC-402D-8202-C206451C87F5}" srcId="{1C5200FE-FFA9-4D32-BBCD-D593EE845AF0}" destId="{A41D72E9-2C78-48B5-BD7D-C1381877FD7E}" srcOrd="1" destOrd="0" parTransId="{B63F0C89-71A1-4B60-AC8C-F6015144AA95}" sibTransId="{8638F548-EBED-4FFB-AA80-92500E2E3FBC}"/>
    <dgm:cxn modelId="{36DB8EDD-48CC-4AFA-8F4D-754F06EC0A45}" type="presOf" srcId="{6B2F4EBD-0588-433D-BDC9-CB90AB476E93}" destId="{D0953BFD-A9E5-445A-879D-994B68DDBF16}" srcOrd="0" destOrd="0" presId="urn:microsoft.com/office/officeart/2005/8/layout/hierarchy2"/>
    <dgm:cxn modelId="{69D400E0-F121-47D3-9D38-3FFFF7CCEC75}" type="presOf" srcId="{78A0168A-B3D4-43A1-9440-9C1323BD7FEB}" destId="{1877F5C3-3D89-4C58-A1F1-078525DE5F22}" srcOrd="0" destOrd="0" presId="urn:microsoft.com/office/officeart/2005/8/layout/hierarchy2"/>
    <dgm:cxn modelId="{25F50FE0-894D-422F-A7F9-EE9BE4377657}" type="presOf" srcId="{7A3D1130-4F69-4E59-9ACC-5B640EBD6EFF}" destId="{C33B4FFC-EE71-4E57-B768-C2BD25E243E8}" srcOrd="0" destOrd="0" presId="urn:microsoft.com/office/officeart/2005/8/layout/hierarchy2"/>
    <dgm:cxn modelId="{33C2DAE6-3B45-4FFA-8669-37EDD253ADB0}" type="presOf" srcId="{4514F283-0637-4D79-A3B9-03CF59D1582C}" destId="{0B134E92-FA95-4B28-BD52-07F1716B3C18}" srcOrd="0" destOrd="0" presId="urn:microsoft.com/office/officeart/2005/8/layout/hierarchy2"/>
    <dgm:cxn modelId="{492B54EA-8E2F-42FA-A103-E7CA2F9B33D1}" type="presOf" srcId="{0B8F6A2C-499F-4D42-90C6-D5D0C08F7746}" destId="{3FBAFE53-594D-4D03-B138-006A0BB47A9C}" srcOrd="0" destOrd="0" presId="urn:microsoft.com/office/officeart/2005/8/layout/hierarchy2"/>
    <dgm:cxn modelId="{90EAD3EC-2996-4BDC-8AE5-6A4376640AB5}" srcId="{0B8F6A2C-499F-4D42-90C6-D5D0C08F7746}" destId="{1C5200FE-FFA9-4D32-BBCD-D593EE845AF0}" srcOrd="0" destOrd="0" parTransId="{78A0168A-B3D4-43A1-9440-9C1323BD7FEB}" sibTransId="{2064185F-0951-4CD0-BDF4-3C6BFCA2711B}"/>
    <dgm:cxn modelId="{C26D30F0-954D-4F71-8C1A-FE8E4EDDA73D}" type="presOf" srcId="{28C379F9-AA32-41ED-A99B-1AC6034AA385}" destId="{49F9E345-50CC-4F52-AFB5-C0A28306BF16}" srcOrd="0" destOrd="0" presId="urn:microsoft.com/office/officeart/2005/8/layout/hierarchy2"/>
    <dgm:cxn modelId="{070025F1-E88E-41FB-899C-8A04F4FCAF91}" srcId="{4102858B-66E2-4F4D-8103-BC8FCF77C011}" destId="{76F6ED56-039E-4362-929F-14CA94C44354}" srcOrd="1" destOrd="0" parTransId="{4EF6EBEC-0A1E-4B9E-B648-62EB9C349AA7}" sibTransId="{15E9C307-BB46-42B2-BB17-AEBFEE2AD831}"/>
    <dgm:cxn modelId="{650BADF8-C3DC-4596-B1E5-DB435FDA5C20}" type="presOf" srcId="{1C5200FE-FFA9-4D32-BBCD-D593EE845AF0}" destId="{752E73D5-6F0C-4299-B028-43DCAE9EBF12}" srcOrd="0" destOrd="0" presId="urn:microsoft.com/office/officeart/2005/8/layout/hierarchy2"/>
    <dgm:cxn modelId="{6B3E6EFA-4CF6-4319-AAC1-8245F69C29D2}" type="presOf" srcId="{B63F0C89-71A1-4B60-AC8C-F6015144AA95}" destId="{FDDDA80B-6837-42EE-B31C-6D401D247906}" srcOrd="0" destOrd="0" presId="urn:microsoft.com/office/officeart/2005/8/layout/hierarchy2"/>
    <dgm:cxn modelId="{DAD22DFD-05CA-4330-AD42-A5F28487B037}" srcId="{1F9854BB-22E9-4049-9456-C1C1896FCEC5}" destId="{7A3D1130-4F69-4E59-9ACC-5B640EBD6EFF}" srcOrd="1" destOrd="0" parTransId="{B41AB307-A081-4264-9130-95C84CE88154}" sibTransId="{C78EE015-1D63-4783-95F7-35114C4686DE}"/>
    <dgm:cxn modelId="{D453DFFE-0796-4BE9-AE4E-9930F158B37F}" type="presOf" srcId="{4EF6EBEC-0A1E-4B9E-B648-62EB9C349AA7}" destId="{0A56F2DB-8DE4-4BD5-B764-228B4F527E1A}" srcOrd="1" destOrd="0" presId="urn:microsoft.com/office/officeart/2005/8/layout/hierarchy2"/>
    <dgm:cxn modelId="{C36E318B-0BA6-4057-AE62-55B34185281D}" type="presParOf" srcId="{4DEFB0B5-C8D7-4752-AA4C-317010537328}" destId="{7196CBE0-3640-4DD7-AC5E-27E6006D6C5A}" srcOrd="0" destOrd="0" presId="urn:microsoft.com/office/officeart/2005/8/layout/hierarchy2"/>
    <dgm:cxn modelId="{6F9DAF35-D9A0-46E4-B36E-295CD7C800FD}" type="presParOf" srcId="{7196CBE0-3640-4DD7-AC5E-27E6006D6C5A}" destId="{60D0B9E6-82C7-4381-AE3D-A682BDCF8863}" srcOrd="0" destOrd="0" presId="urn:microsoft.com/office/officeart/2005/8/layout/hierarchy2"/>
    <dgm:cxn modelId="{D19E34A0-F81B-4CB7-9F8C-555FBE5F9E18}" type="presParOf" srcId="{7196CBE0-3640-4DD7-AC5E-27E6006D6C5A}" destId="{8233B2F5-8510-4097-89C8-3D61320F8C19}" srcOrd="1" destOrd="0" presId="urn:microsoft.com/office/officeart/2005/8/layout/hierarchy2"/>
    <dgm:cxn modelId="{E26C902D-BFF9-436C-A676-64123AE5B8EC}" type="presParOf" srcId="{8233B2F5-8510-4097-89C8-3D61320F8C19}" destId="{90D847B5-D5A0-4244-846E-8ADF8BABDEED}" srcOrd="0" destOrd="0" presId="urn:microsoft.com/office/officeart/2005/8/layout/hierarchy2"/>
    <dgm:cxn modelId="{0E5963D7-70E5-493B-A5A8-B53B8C970501}" type="presParOf" srcId="{90D847B5-D5A0-4244-846E-8ADF8BABDEED}" destId="{85EB8BBE-3858-4FF3-9A9C-0BED01FA18BC}" srcOrd="0" destOrd="0" presId="urn:microsoft.com/office/officeart/2005/8/layout/hierarchy2"/>
    <dgm:cxn modelId="{42BCBF6D-009F-4C6E-834F-4F574D5F9B29}" type="presParOf" srcId="{8233B2F5-8510-4097-89C8-3D61320F8C19}" destId="{6E9E233E-39EB-4569-AF1D-76A28B0504EE}" srcOrd="1" destOrd="0" presId="urn:microsoft.com/office/officeart/2005/8/layout/hierarchy2"/>
    <dgm:cxn modelId="{EBC6A0B9-DD39-4B6B-825E-45D3FAD60912}" type="presParOf" srcId="{6E9E233E-39EB-4569-AF1D-76A28B0504EE}" destId="{6C6B7D74-2E3F-42FA-BE1C-9AE309B40A28}" srcOrd="0" destOrd="0" presId="urn:microsoft.com/office/officeart/2005/8/layout/hierarchy2"/>
    <dgm:cxn modelId="{FE400F2E-3F3D-44B4-9F42-7C6E7B7025D8}" type="presParOf" srcId="{6E9E233E-39EB-4569-AF1D-76A28B0504EE}" destId="{5C78518D-1A63-4D18-8CCE-670B580276B4}" srcOrd="1" destOrd="0" presId="urn:microsoft.com/office/officeart/2005/8/layout/hierarchy2"/>
    <dgm:cxn modelId="{134C6794-2E7A-4EA3-927B-7293539FAE34}" type="presParOf" srcId="{5C78518D-1A63-4D18-8CCE-670B580276B4}" destId="{FC40F70A-F5C9-433A-A55D-123A5B28E785}" srcOrd="0" destOrd="0" presId="urn:microsoft.com/office/officeart/2005/8/layout/hierarchy2"/>
    <dgm:cxn modelId="{5BCC0ADA-44CA-4A66-BA3A-003205C385AE}" type="presParOf" srcId="{FC40F70A-F5C9-433A-A55D-123A5B28E785}" destId="{3938B017-FE74-4A39-AFB9-F36E1F3C9CD0}" srcOrd="0" destOrd="0" presId="urn:microsoft.com/office/officeart/2005/8/layout/hierarchy2"/>
    <dgm:cxn modelId="{9B9CBE3B-8C4A-4FC8-ACFD-F2204BB534AB}" type="presParOf" srcId="{5C78518D-1A63-4D18-8CCE-670B580276B4}" destId="{53AD0F57-EA3C-4714-8371-E9DB12E8CB68}" srcOrd="1" destOrd="0" presId="urn:microsoft.com/office/officeart/2005/8/layout/hierarchy2"/>
    <dgm:cxn modelId="{0A254137-932D-4225-B67B-097AF9973C09}" type="presParOf" srcId="{53AD0F57-EA3C-4714-8371-E9DB12E8CB68}" destId="{D65DD3F9-CCB1-44FA-B8E8-39B9016DCB19}" srcOrd="0" destOrd="0" presId="urn:microsoft.com/office/officeart/2005/8/layout/hierarchy2"/>
    <dgm:cxn modelId="{8405904D-8B9B-4B47-A3FA-23C26B7C7032}" type="presParOf" srcId="{53AD0F57-EA3C-4714-8371-E9DB12E8CB68}" destId="{275F2363-88CA-4B3F-8244-F349A2BC576D}" srcOrd="1" destOrd="0" presId="urn:microsoft.com/office/officeart/2005/8/layout/hierarchy2"/>
    <dgm:cxn modelId="{4C32A613-0EDD-4CB0-9317-BF2A30EBA2D3}" type="presParOf" srcId="{275F2363-88CA-4B3F-8244-F349A2BC576D}" destId="{E9013B9B-0814-4824-B7A5-76BC1EEA3FFD}" srcOrd="0" destOrd="0" presId="urn:microsoft.com/office/officeart/2005/8/layout/hierarchy2"/>
    <dgm:cxn modelId="{91297910-DCDB-4101-BD2D-11F33F635FCB}" type="presParOf" srcId="{E9013B9B-0814-4824-B7A5-76BC1EEA3FFD}" destId="{9D010A7E-BD5A-48B4-B2BE-E12A3A55371A}" srcOrd="0" destOrd="0" presId="urn:microsoft.com/office/officeart/2005/8/layout/hierarchy2"/>
    <dgm:cxn modelId="{F2C8C6C6-ED28-40FA-845B-043F3EE7ADEE}" type="presParOf" srcId="{275F2363-88CA-4B3F-8244-F349A2BC576D}" destId="{89338983-973E-41F4-9138-6B3B7AAD4F38}" srcOrd="1" destOrd="0" presId="urn:microsoft.com/office/officeart/2005/8/layout/hierarchy2"/>
    <dgm:cxn modelId="{F5BE46F3-2C39-41CF-B725-CD7810755B50}" type="presParOf" srcId="{89338983-973E-41F4-9138-6B3B7AAD4F38}" destId="{5ADC1B57-59CD-4290-8D3C-1F2B4B01AB44}" srcOrd="0" destOrd="0" presId="urn:microsoft.com/office/officeart/2005/8/layout/hierarchy2"/>
    <dgm:cxn modelId="{110F144E-2508-443B-A9A7-1EB1F3EBC7BA}" type="presParOf" srcId="{89338983-973E-41F4-9138-6B3B7AAD4F38}" destId="{7895928F-01FD-4CDB-9573-0E95FE802AAC}" srcOrd="1" destOrd="0" presId="urn:microsoft.com/office/officeart/2005/8/layout/hierarchy2"/>
    <dgm:cxn modelId="{C7117336-DB4B-4609-95FD-1E92780DD7FC}" type="presParOf" srcId="{7895928F-01FD-4CDB-9573-0E95FE802AAC}" destId="{2AD3D3E2-C6AC-405A-9A8A-D0423B528F9D}" srcOrd="0" destOrd="0" presId="urn:microsoft.com/office/officeart/2005/8/layout/hierarchy2"/>
    <dgm:cxn modelId="{EFA90BE3-1B7D-4386-813E-2F4D98FF9616}" type="presParOf" srcId="{2AD3D3E2-C6AC-405A-9A8A-D0423B528F9D}" destId="{CD486216-BBE7-436F-9D63-9AD1931FF610}" srcOrd="0" destOrd="0" presId="urn:microsoft.com/office/officeart/2005/8/layout/hierarchy2"/>
    <dgm:cxn modelId="{7696F108-4AB8-4AAA-B02D-B054292478D7}" type="presParOf" srcId="{7895928F-01FD-4CDB-9573-0E95FE802AAC}" destId="{30383B94-4B06-4018-92E6-4F9D042D19C3}" srcOrd="1" destOrd="0" presId="urn:microsoft.com/office/officeart/2005/8/layout/hierarchy2"/>
    <dgm:cxn modelId="{D67BC6C7-3F54-4B74-BA05-54E0FFAD66E5}" type="presParOf" srcId="{30383B94-4B06-4018-92E6-4F9D042D19C3}" destId="{267ED168-A2AD-42CE-8538-059248ABFC23}" srcOrd="0" destOrd="0" presId="urn:microsoft.com/office/officeart/2005/8/layout/hierarchy2"/>
    <dgm:cxn modelId="{9F0598E3-000E-4F51-BD47-B0793026C2A2}" type="presParOf" srcId="{30383B94-4B06-4018-92E6-4F9D042D19C3}" destId="{FE554052-42BD-4A93-92E6-642793B7EAF0}" srcOrd="1" destOrd="0" presId="urn:microsoft.com/office/officeart/2005/8/layout/hierarchy2"/>
    <dgm:cxn modelId="{1C545819-8BE7-4583-9BD5-DB861737B3CB}" type="presParOf" srcId="{7895928F-01FD-4CDB-9573-0E95FE802AAC}" destId="{0B134E92-FA95-4B28-BD52-07F1716B3C18}" srcOrd="2" destOrd="0" presId="urn:microsoft.com/office/officeart/2005/8/layout/hierarchy2"/>
    <dgm:cxn modelId="{0440F0C4-B4A3-4A5C-B7DA-1169F926FFEE}" type="presParOf" srcId="{0B134E92-FA95-4B28-BD52-07F1716B3C18}" destId="{84A50755-D473-4C26-B04A-D905E4A37B75}" srcOrd="0" destOrd="0" presId="urn:microsoft.com/office/officeart/2005/8/layout/hierarchy2"/>
    <dgm:cxn modelId="{170F0276-5053-4E0A-8F06-9F0BD96D19DC}" type="presParOf" srcId="{7895928F-01FD-4CDB-9573-0E95FE802AAC}" destId="{9A4DDD95-4DFB-4F8C-AB5F-4A11FB7D7E46}" srcOrd="3" destOrd="0" presId="urn:microsoft.com/office/officeart/2005/8/layout/hierarchy2"/>
    <dgm:cxn modelId="{BD7E1663-EA30-4C36-82C5-990728C4EB74}" type="presParOf" srcId="{9A4DDD95-4DFB-4F8C-AB5F-4A11FB7D7E46}" destId="{DE55BEF5-93B4-4A69-A6D6-1C09C42D422D}" srcOrd="0" destOrd="0" presId="urn:microsoft.com/office/officeart/2005/8/layout/hierarchy2"/>
    <dgm:cxn modelId="{75BD2E5D-AD23-448E-A2B8-681828DEE86D}" type="presParOf" srcId="{9A4DDD95-4DFB-4F8C-AB5F-4A11FB7D7E46}" destId="{4B349A4D-A40F-4693-BD49-325E9CD02E3E}" srcOrd="1" destOrd="0" presId="urn:microsoft.com/office/officeart/2005/8/layout/hierarchy2"/>
    <dgm:cxn modelId="{CC47860E-F73E-4D0A-9AE7-B4B4AB6F05E8}" type="presParOf" srcId="{275F2363-88CA-4B3F-8244-F349A2BC576D}" destId="{53585537-C841-4613-9227-8942CC9F940E}" srcOrd="2" destOrd="0" presId="urn:microsoft.com/office/officeart/2005/8/layout/hierarchy2"/>
    <dgm:cxn modelId="{B348305A-429F-4DC0-88FC-5B3CE75F9F06}" type="presParOf" srcId="{53585537-C841-4613-9227-8942CC9F940E}" destId="{0A56F2DB-8DE4-4BD5-B764-228B4F527E1A}" srcOrd="0" destOrd="0" presId="urn:microsoft.com/office/officeart/2005/8/layout/hierarchy2"/>
    <dgm:cxn modelId="{6DD41365-EF52-4615-A973-0A0E5DE7592F}" type="presParOf" srcId="{275F2363-88CA-4B3F-8244-F349A2BC576D}" destId="{E5A0AD87-FD9A-4CDF-8B24-5669311CFB66}" srcOrd="3" destOrd="0" presId="urn:microsoft.com/office/officeart/2005/8/layout/hierarchy2"/>
    <dgm:cxn modelId="{45CC0C73-ADFE-437C-859E-823C63E536D6}" type="presParOf" srcId="{E5A0AD87-FD9A-4CDF-8B24-5669311CFB66}" destId="{EFD08717-F61D-4FA3-AEAA-43BEC3867CFC}" srcOrd="0" destOrd="0" presId="urn:microsoft.com/office/officeart/2005/8/layout/hierarchy2"/>
    <dgm:cxn modelId="{0DAFD67D-57A9-426B-ACF6-99E9E60DECD9}" type="presParOf" srcId="{E5A0AD87-FD9A-4CDF-8B24-5669311CFB66}" destId="{56D95B27-489D-49A1-A075-6C5D57ACB253}" srcOrd="1" destOrd="0" presId="urn:microsoft.com/office/officeart/2005/8/layout/hierarchy2"/>
    <dgm:cxn modelId="{62970425-962E-4BA8-A8B9-72A9EE9B30F5}" type="presParOf" srcId="{5C78518D-1A63-4D18-8CCE-670B580276B4}" destId="{7940BBF2-D172-46D0-90EF-BFC9EA425F6D}" srcOrd="2" destOrd="0" presId="urn:microsoft.com/office/officeart/2005/8/layout/hierarchy2"/>
    <dgm:cxn modelId="{31435B21-1CBE-45C9-9333-A21BF3625E69}" type="presParOf" srcId="{7940BBF2-D172-46D0-90EF-BFC9EA425F6D}" destId="{6925EB5E-0D47-4481-B6FA-74A76E9D6FD2}" srcOrd="0" destOrd="0" presId="urn:microsoft.com/office/officeart/2005/8/layout/hierarchy2"/>
    <dgm:cxn modelId="{1490A086-6887-43E3-A60B-77FC6C41609F}" type="presParOf" srcId="{5C78518D-1A63-4D18-8CCE-670B580276B4}" destId="{1073CCAF-0555-46C8-BA57-3C388E65B0E0}" srcOrd="3" destOrd="0" presId="urn:microsoft.com/office/officeart/2005/8/layout/hierarchy2"/>
    <dgm:cxn modelId="{63A594D9-C93E-4203-A703-A6DBA717E927}" type="presParOf" srcId="{1073CCAF-0555-46C8-BA57-3C388E65B0E0}" destId="{C33B4FFC-EE71-4E57-B768-C2BD25E243E8}" srcOrd="0" destOrd="0" presId="urn:microsoft.com/office/officeart/2005/8/layout/hierarchy2"/>
    <dgm:cxn modelId="{BA5F5CE0-727D-404B-B994-8149F12D81B0}" type="presParOf" srcId="{1073CCAF-0555-46C8-BA57-3C388E65B0E0}" destId="{B89D9910-ACE9-4879-AF2B-8383B88C5EAB}" srcOrd="1" destOrd="0" presId="urn:microsoft.com/office/officeart/2005/8/layout/hierarchy2"/>
    <dgm:cxn modelId="{73C6B1B1-7EC0-4814-AAB0-819E45F5EC8F}" type="presParOf" srcId="{B89D9910-ACE9-4879-AF2B-8383B88C5EAB}" destId="{AF2C4515-2D24-4ADA-87E3-26CC2F6CC2A6}" srcOrd="0" destOrd="0" presId="urn:microsoft.com/office/officeart/2005/8/layout/hierarchy2"/>
    <dgm:cxn modelId="{7BD3F716-C816-416B-8455-3B57898C3B49}" type="presParOf" srcId="{AF2C4515-2D24-4ADA-87E3-26CC2F6CC2A6}" destId="{C6187C16-B219-43BA-B961-4E030BF7012C}" srcOrd="0" destOrd="0" presId="urn:microsoft.com/office/officeart/2005/8/layout/hierarchy2"/>
    <dgm:cxn modelId="{E82F7E11-F318-4BA0-9D98-5FC9A6B05495}" type="presParOf" srcId="{B89D9910-ACE9-4879-AF2B-8383B88C5EAB}" destId="{6487C83E-50E8-4185-BDAE-15AEBCA01843}" srcOrd="1" destOrd="0" presId="urn:microsoft.com/office/officeart/2005/8/layout/hierarchy2"/>
    <dgm:cxn modelId="{334FC14C-9176-4628-AA8A-64F387C1EF29}" type="presParOf" srcId="{6487C83E-50E8-4185-BDAE-15AEBCA01843}" destId="{8557AC88-9D33-43F5-B999-D618E2615BC6}" srcOrd="0" destOrd="0" presId="urn:microsoft.com/office/officeart/2005/8/layout/hierarchy2"/>
    <dgm:cxn modelId="{DD1DD986-F242-49E0-9F77-199C9CAEA82E}" type="presParOf" srcId="{6487C83E-50E8-4185-BDAE-15AEBCA01843}" destId="{30CCDE8C-DF19-4396-9361-8852FB039470}" srcOrd="1" destOrd="0" presId="urn:microsoft.com/office/officeart/2005/8/layout/hierarchy2"/>
    <dgm:cxn modelId="{646A463C-26BE-4572-B037-22D1AF1D3121}" type="presParOf" srcId="{B89D9910-ACE9-4879-AF2B-8383B88C5EAB}" destId="{E9983D54-FC96-4942-9E52-FC69F6639DD3}" srcOrd="2" destOrd="0" presId="urn:microsoft.com/office/officeart/2005/8/layout/hierarchy2"/>
    <dgm:cxn modelId="{9A5DDBDB-6D4B-40B5-9505-3778F4EE567E}" type="presParOf" srcId="{E9983D54-FC96-4942-9E52-FC69F6639DD3}" destId="{73D4ADA3-7D22-4189-94D1-DD80977A6A2A}" srcOrd="0" destOrd="0" presId="urn:microsoft.com/office/officeart/2005/8/layout/hierarchy2"/>
    <dgm:cxn modelId="{0F1B5689-868C-49C8-A19F-77F16B28021C}" type="presParOf" srcId="{B89D9910-ACE9-4879-AF2B-8383B88C5EAB}" destId="{BCEB44F5-7B51-43BA-92F2-B996C0D77E95}" srcOrd="3" destOrd="0" presId="urn:microsoft.com/office/officeart/2005/8/layout/hierarchy2"/>
    <dgm:cxn modelId="{234D2068-D110-4F88-9E50-12D0454DB1BB}" type="presParOf" srcId="{BCEB44F5-7B51-43BA-92F2-B996C0D77E95}" destId="{2F8B85E9-6CF6-4115-A357-ABFC584D494E}" srcOrd="0" destOrd="0" presId="urn:microsoft.com/office/officeart/2005/8/layout/hierarchy2"/>
    <dgm:cxn modelId="{D8B87136-6CA6-4F7C-837E-74E0D7780FC1}" type="presParOf" srcId="{BCEB44F5-7B51-43BA-92F2-B996C0D77E95}" destId="{4DD9F4D5-BBE5-4F26-AAC2-6ED377E82665}" srcOrd="1" destOrd="0" presId="urn:microsoft.com/office/officeart/2005/8/layout/hierarchy2"/>
    <dgm:cxn modelId="{4C81E1E9-10FD-415D-9927-33D6BB98F0F0}" type="presParOf" srcId="{8233B2F5-8510-4097-89C8-3D61320F8C19}" destId="{1903229A-54A0-45D6-928C-45BC37FEA4DB}" srcOrd="2" destOrd="0" presId="urn:microsoft.com/office/officeart/2005/8/layout/hierarchy2"/>
    <dgm:cxn modelId="{118FE2E3-1898-40C5-A251-B94A7987855E}" type="presParOf" srcId="{1903229A-54A0-45D6-928C-45BC37FEA4DB}" destId="{CA7302ED-9C8F-459D-8E1B-FFC4D6AECEC7}" srcOrd="0" destOrd="0" presId="urn:microsoft.com/office/officeart/2005/8/layout/hierarchy2"/>
    <dgm:cxn modelId="{9E5F165B-D3DC-4660-AFA8-A1AA2F2BC72F}" type="presParOf" srcId="{8233B2F5-8510-4097-89C8-3D61320F8C19}" destId="{1E9A198D-4982-4F46-9C28-E527F4EF95FC}" srcOrd="3" destOrd="0" presId="urn:microsoft.com/office/officeart/2005/8/layout/hierarchy2"/>
    <dgm:cxn modelId="{818D176D-DF76-45FE-8038-668D162244EA}" type="presParOf" srcId="{1E9A198D-4982-4F46-9C28-E527F4EF95FC}" destId="{3FBAFE53-594D-4D03-B138-006A0BB47A9C}" srcOrd="0" destOrd="0" presId="urn:microsoft.com/office/officeart/2005/8/layout/hierarchy2"/>
    <dgm:cxn modelId="{F6A6195C-F8AB-4300-B7D4-C8B80D2D11D6}" type="presParOf" srcId="{1E9A198D-4982-4F46-9C28-E527F4EF95FC}" destId="{5CA2DD91-821B-463E-87A4-736D923BF3F3}" srcOrd="1" destOrd="0" presId="urn:microsoft.com/office/officeart/2005/8/layout/hierarchy2"/>
    <dgm:cxn modelId="{AF7CBFFC-DCF0-45C3-905C-B927A9B646C7}" type="presParOf" srcId="{5CA2DD91-821B-463E-87A4-736D923BF3F3}" destId="{1877F5C3-3D89-4C58-A1F1-078525DE5F22}" srcOrd="0" destOrd="0" presId="urn:microsoft.com/office/officeart/2005/8/layout/hierarchy2"/>
    <dgm:cxn modelId="{C0685243-7DE1-4E4D-B4B5-85257BF1112E}" type="presParOf" srcId="{1877F5C3-3D89-4C58-A1F1-078525DE5F22}" destId="{1EF76CB9-B85D-4288-B228-1684949A83BF}" srcOrd="0" destOrd="0" presId="urn:microsoft.com/office/officeart/2005/8/layout/hierarchy2"/>
    <dgm:cxn modelId="{723A5530-44BB-49C5-9BF6-4248D63D62AD}" type="presParOf" srcId="{5CA2DD91-821B-463E-87A4-736D923BF3F3}" destId="{0BDED2F4-357F-4D70-8B64-875DE69D1646}" srcOrd="1" destOrd="0" presId="urn:microsoft.com/office/officeart/2005/8/layout/hierarchy2"/>
    <dgm:cxn modelId="{7BA604C1-017A-49AC-91FA-F137347CDA04}" type="presParOf" srcId="{0BDED2F4-357F-4D70-8B64-875DE69D1646}" destId="{752E73D5-6F0C-4299-B028-43DCAE9EBF12}" srcOrd="0" destOrd="0" presId="urn:microsoft.com/office/officeart/2005/8/layout/hierarchy2"/>
    <dgm:cxn modelId="{E728CCFD-D2E7-4D87-A4B3-6F7337BF9DB7}" type="presParOf" srcId="{0BDED2F4-357F-4D70-8B64-875DE69D1646}" destId="{79A093DA-760D-426C-A06C-7B0D90B6EF5C}" srcOrd="1" destOrd="0" presId="urn:microsoft.com/office/officeart/2005/8/layout/hierarchy2"/>
    <dgm:cxn modelId="{30B5E539-7841-477F-A240-929D88D45F69}" type="presParOf" srcId="{79A093DA-760D-426C-A06C-7B0D90B6EF5C}" destId="{49F9E345-50CC-4F52-AFB5-C0A28306BF16}" srcOrd="0" destOrd="0" presId="urn:microsoft.com/office/officeart/2005/8/layout/hierarchy2"/>
    <dgm:cxn modelId="{FB0CB026-20F1-4F46-AB63-4586818543C1}" type="presParOf" srcId="{49F9E345-50CC-4F52-AFB5-C0A28306BF16}" destId="{7B531297-ACDD-496E-AA2F-404F042F5E9B}" srcOrd="0" destOrd="0" presId="urn:microsoft.com/office/officeart/2005/8/layout/hierarchy2"/>
    <dgm:cxn modelId="{B2F1ACAD-B9D7-4F65-BC63-ECC47EB10BEC}" type="presParOf" srcId="{79A093DA-760D-426C-A06C-7B0D90B6EF5C}" destId="{8E5DF56D-31A9-4333-A41E-8016315036D8}" srcOrd="1" destOrd="0" presId="urn:microsoft.com/office/officeart/2005/8/layout/hierarchy2"/>
    <dgm:cxn modelId="{EE5E060D-32E6-4C69-91D0-E4E9AADD3EC7}" type="presParOf" srcId="{8E5DF56D-31A9-4333-A41E-8016315036D8}" destId="{F37F940C-FB29-4D0E-B70D-83659D265A1E}" srcOrd="0" destOrd="0" presId="urn:microsoft.com/office/officeart/2005/8/layout/hierarchy2"/>
    <dgm:cxn modelId="{614D73FC-D215-4322-9DB4-EC10842DD291}" type="presParOf" srcId="{8E5DF56D-31A9-4333-A41E-8016315036D8}" destId="{CC0A6393-5FD2-4949-BF83-87FC5FEE6DFD}" srcOrd="1" destOrd="0" presId="urn:microsoft.com/office/officeart/2005/8/layout/hierarchy2"/>
    <dgm:cxn modelId="{8DAB9A7B-5E60-4D4F-93A7-30BC72C65894}" type="presParOf" srcId="{79A093DA-760D-426C-A06C-7B0D90B6EF5C}" destId="{FDDDA80B-6837-42EE-B31C-6D401D247906}" srcOrd="2" destOrd="0" presId="urn:microsoft.com/office/officeart/2005/8/layout/hierarchy2"/>
    <dgm:cxn modelId="{80A9DBF1-8BB2-4EB1-8409-67FAD3F9C3B0}" type="presParOf" srcId="{FDDDA80B-6837-42EE-B31C-6D401D247906}" destId="{3F9259DF-0F1B-4774-9C39-78543A209636}" srcOrd="0" destOrd="0" presId="urn:microsoft.com/office/officeart/2005/8/layout/hierarchy2"/>
    <dgm:cxn modelId="{FF65BDCF-7026-4D00-97DE-75A0BA72E5C2}" type="presParOf" srcId="{79A093DA-760D-426C-A06C-7B0D90B6EF5C}" destId="{87C1E6F8-6409-4218-9FCC-DB5D88BB9588}" srcOrd="3" destOrd="0" presId="urn:microsoft.com/office/officeart/2005/8/layout/hierarchy2"/>
    <dgm:cxn modelId="{3E8F6CA1-C05D-4A87-B1D7-030783CF7D11}" type="presParOf" srcId="{87C1E6F8-6409-4218-9FCC-DB5D88BB9588}" destId="{24F6AB9A-C44D-402F-B1AF-B011B11524E7}" srcOrd="0" destOrd="0" presId="urn:microsoft.com/office/officeart/2005/8/layout/hierarchy2"/>
    <dgm:cxn modelId="{C3EC73F9-2937-400C-978C-5488E294DF7E}" type="presParOf" srcId="{87C1E6F8-6409-4218-9FCC-DB5D88BB9588}" destId="{A18E93E9-CA62-4799-A4A4-4AD8D80E1A86}" srcOrd="1" destOrd="0" presId="urn:microsoft.com/office/officeart/2005/8/layout/hierarchy2"/>
    <dgm:cxn modelId="{61FFB0F0-B022-43D0-8ADA-253F7F03614F}" type="presParOf" srcId="{A18E93E9-CA62-4799-A4A4-4AD8D80E1A86}" destId="{8E7158E1-294C-4D33-8216-7B1B69CB68C3}" srcOrd="0" destOrd="0" presId="urn:microsoft.com/office/officeart/2005/8/layout/hierarchy2"/>
    <dgm:cxn modelId="{8FCC7342-E515-449F-8DF3-12DF9B5AF9E4}" type="presParOf" srcId="{8E7158E1-294C-4D33-8216-7B1B69CB68C3}" destId="{52BC655F-4439-4A83-9224-76B8EA86E89C}" srcOrd="0" destOrd="0" presId="urn:microsoft.com/office/officeart/2005/8/layout/hierarchy2"/>
    <dgm:cxn modelId="{27C8D812-8272-4A48-BD27-FD2777FAC89D}" type="presParOf" srcId="{A18E93E9-CA62-4799-A4A4-4AD8D80E1A86}" destId="{B5EFA412-D4E9-4CBE-B979-90592A645687}" srcOrd="1" destOrd="0" presId="urn:microsoft.com/office/officeart/2005/8/layout/hierarchy2"/>
    <dgm:cxn modelId="{0ABC159E-6126-496B-AD0D-2B189D934151}" type="presParOf" srcId="{B5EFA412-D4E9-4CBE-B979-90592A645687}" destId="{778776B0-6F5E-4A58-93D8-59BB3630F525}" srcOrd="0" destOrd="0" presId="urn:microsoft.com/office/officeart/2005/8/layout/hierarchy2"/>
    <dgm:cxn modelId="{2FF8157E-5036-4CD6-8B60-AAF13BA8A217}" type="presParOf" srcId="{B5EFA412-D4E9-4CBE-B979-90592A645687}" destId="{0BF4897C-6CFA-4F84-9ACC-1BC6F5C8803C}" srcOrd="1" destOrd="0" presId="urn:microsoft.com/office/officeart/2005/8/layout/hierarchy2"/>
    <dgm:cxn modelId="{D922ECD3-AA7C-444E-93E3-3D5095EE6548}" type="presParOf" srcId="{A18E93E9-CA62-4799-A4A4-4AD8D80E1A86}" destId="{872C3E18-8C9D-4F32-84A6-2F9FD09D9194}" srcOrd="2" destOrd="0" presId="urn:microsoft.com/office/officeart/2005/8/layout/hierarchy2"/>
    <dgm:cxn modelId="{4E10784F-3505-4896-AE25-07D1018CA6D8}" type="presParOf" srcId="{872C3E18-8C9D-4F32-84A6-2F9FD09D9194}" destId="{E1AA0858-9124-4767-864C-EA93C50B6113}" srcOrd="0" destOrd="0" presId="urn:microsoft.com/office/officeart/2005/8/layout/hierarchy2"/>
    <dgm:cxn modelId="{DB05F64D-CE39-45ED-993A-1EDCE498CC56}" type="presParOf" srcId="{A18E93E9-CA62-4799-A4A4-4AD8D80E1A86}" destId="{EECC6F63-839C-4201-B114-BF0C097D59AC}" srcOrd="3" destOrd="0" presId="urn:microsoft.com/office/officeart/2005/8/layout/hierarchy2"/>
    <dgm:cxn modelId="{B0512AF9-80A7-464D-A2DF-536CF884ED89}" type="presParOf" srcId="{EECC6F63-839C-4201-B114-BF0C097D59AC}" destId="{D0953BFD-A9E5-445A-879D-994B68DDBF16}" srcOrd="0" destOrd="0" presId="urn:microsoft.com/office/officeart/2005/8/layout/hierarchy2"/>
    <dgm:cxn modelId="{69B3C669-0C19-4D4C-8926-5056BF2D7AAF}" type="presParOf" srcId="{EECC6F63-839C-4201-B114-BF0C097D59AC}" destId="{AFC6AE23-FD16-4D24-BB46-F9AEFED52B8B}" srcOrd="1" destOrd="0" presId="urn:microsoft.com/office/officeart/2005/8/layout/hierarchy2"/>
    <dgm:cxn modelId="{F0301ADA-47C3-4615-B280-04FB7F92ED8C}" type="presParOf" srcId="{5CA2DD91-821B-463E-87A4-736D923BF3F3}" destId="{BF03BE95-0191-487A-81D4-7B1464A84271}" srcOrd="2" destOrd="0" presId="urn:microsoft.com/office/officeart/2005/8/layout/hierarchy2"/>
    <dgm:cxn modelId="{A2B98FA7-6176-45F9-9395-45FEA69936FE}" type="presParOf" srcId="{BF03BE95-0191-487A-81D4-7B1464A84271}" destId="{E2510D0A-ED97-4A1D-BC86-C5879F26A917}" srcOrd="0" destOrd="0" presId="urn:microsoft.com/office/officeart/2005/8/layout/hierarchy2"/>
    <dgm:cxn modelId="{F6D4AA54-DF10-465A-A238-CA504599650E}" type="presParOf" srcId="{5CA2DD91-821B-463E-87A4-736D923BF3F3}" destId="{7DBC28C9-8069-4EE0-B0D9-0A87156DA63F}" srcOrd="3" destOrd="0" presId="urn:microsoft.com/office/officeart/2005/8/layout/hierarchy2"/>
    <dgm:cxn modelId="{46965E90-7020-4A28-8ED3-9C7199668E9B}" type="presParOf" srcId="{7DBC28C9-8069-4EE0-B0D9-0A87156DA63F}" destId="{C0A2D960-AF5A-445D-AE5F-800B8AC365D3}" srcOrd="0" destOrd="0" presId="urn:microsoft.com/office/officeart/2005/8/layout/hierarchy2"/>
    <dgm:cxn modelId="{4462E69C-7B7A-40CC-AFEB-1787A99E5FDD}" type="presParOf" srcId="{7DBC28C9-8069-4EE0-B0D9-0A87156DA63F}" destId="{DCB5F6A8-FF9A-4C1A-B134-D2FF44F1389E}" srcOrd="1" destOrd="0" presId="urn:microsoft.com/office/officeart/2005/8/layout/hierarchy2"/>
  </dgm:cxnLst>
  <dgm:bg>
    <a:effectLst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11C2CE7-F243-4F6E-9D3B-6A7F5BC585D0}" type="doc">
      <dgm:prSet loTypeId="urn:microsoft.com/office/officeart/2005/8/layout/hierarchy2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CA"/>
        </a:p>
      </dgm:t>
    </dgm:pt>
    <dgm:pt modelId="{4BEC090C-1E15-4161-8659-B6B7DA165CC0}">
      <dgm:prSet phldrT="[Text]"/>
      <dgm:spPr/>
      <dgm:t>
        <a:bodyPr/>
        <a:lstStyle/>
        <a:p>
          <a:r>
            <a:rPr lang="en-US" dirty="0"/>
            <a:t>Do the interiors of </a:t>
          </a:r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and </a:t>
          </a:r>
          <a:r>
            <a:rPr lang="en-US" b="1" dirty="0">
              <a:solidFill>
                <a:srgbClr val="00B050"/>
              </a:solidFill>
            </a:rPr>
            <a:t>B </a:t>
          </a:r>
          <a:r>
            <a:rPr lang="en-US" dirty="0"/>
            <a:t>overlap?</a:t>
          </a:r>
        </a:p>
      </dgm:t>
    </dgm:pt>
    <dgm:pt modelId="{9EBE5B1D-83DE-4957-9892-FCDD2C4704CB}" type="parTrans" cxnId="{A4A7B68E-EDF0-4161-892F-3B1BFEB361AB}">
      <dgm:prSet/>
      <dgm:spPr/>
    </dgm:pt>
    <dgm:pt modelId="{4CD070C9-978B-49EA-8790-2550A7262776}" type="sibTrans" cxnId="{A4A7B68E-EDF0-4161-892F-3B1BFEB361AB}">
      <dgm:prSet/>
      <dgm:spPr/>
      <dgm:t>
        <a:bodyPr/>
        <a:lstStyle/>
        <a:p>
          <a:endParaRPr lang="en-CA"/>
        </a:p>
      </dgm:t>
    </dgm:pt>
    <dgm:pt modelId="{7A3D1130-4F69-4E59-9ACC-5B640EBD6EFF}">
      <dgm:prSet phldrT="[Text]"/>
      <dgm:spPr/>
      <dgm:t>
        <a:bodyPr/>
        <a:lstStyle/>
        <a:p>
          <a:r>
            <a:rPr lang="en-US" dirty="0"/>
            <a:t>Does the exterior of </a:t>
          </a:r>
          <a:r>
            <a:rPr lang="en-US" b="1" dirty="0">
              <a:solidFill>
                <a:srgbClr val="00B0F0"/>
              </a:solidFill>
            </a:rPr>
            <a:t>A </a:t>
          </a:r>
          <a:r>
            <a:rPr lang="en-US" dirty="0"/>
            <a:t>contain </a:t>
          </a:r>
          <a:r>
            <a:rPr lang="en-US" b="1" dirty="0">
              <a:solidFill>
                <a:srgbClr val="00B050"/>
              </a:solidFill>
            </a:rPr>
            <a:t>B</a:t>
          </a:r>
          <a:r>
            <a:rPr lang="en-US" dirty="0"/>
            <a:t>?</a:t>
          </a:r>
          <a:endParaRPr lang="en-CA" b="1" dirty="0">
            <a:solidFill>
              <a:srgbClr val="00B050"/>
            </a:solidFill>
          </a:endParaRPr>
        </a:p>
      </dgm:t>
    </dgm:pt>
    <dgm:pt modelId="{B41AB307-A081-4264-9130-95C84CE88154}" type="parTrans" cxnId="{DAD22DFD-05CA-4330-AD42-A5F28487B037}">
      <dgm:prSet/>
      <dgm:spPr/>
      <dgm:t>
        <a:bodyPr/>
        <a:lstStyle/>
        <a:p>
          <a:r>
            <a:rPr lang="en-US" dirty="0"/>
            <a:t>Yes</a:t>
          </a:r>
          <a:endParaRPr lang="en-CA" dirty="0"/>
        </a:p>
      </dgm:t>
    </dgm:pt>
    <dgm:pt modelId="{C78EE015-1D63-4783-95F7-35114C4686DE}" type="sibTrans" cxnId="{DAD22DFD-05CA-4330-AD42-A5F28487B037}">
      <dgm:prSet/>
      <dgm:spPr/>
      <dgm:t>
        <a:bodyPr/>
        <a:lstStyle/>
        <a:p>
          <a:endParaRPr lang="en-CA"/>
        </a:p>
      </dgm:t>
    </dgm:pt>
    <dgm:pt modelId="{181C735C-A399-4DA3-8589-B01A149985B6}">
      <dgm:prSet phldrT="[Text]"/>
      <dgm:spPr/>
      <dgm:t>
        <a:bodyPr anchor="t"/>
        <a:lstStyle/>
        <a:p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</a:t>
          </a:r>
          <a:r>
            <a:rPr lang="en-CA" i="1" dirty="0"/>
            <a:t>Borders</a:t>
          </a:r>
          <a:r>
            <a:rPr lang="en-CA" dirty="0"/>
            <a:t> </a:t>
          </a:r>
          <a:r>
            <a:rPr lang="en-US" b="1" dirty="0">
              <a:solidFill>
                <a:srgbClr val="00B050"/>
              </a:solidFill>
            </a:rPr>
            <a:t>B</a:t>
          </a:r>
          <a:endParaRPr lang="en-CA" dirty="0"/>
        </a:p>
      </dgm:t>
    </dgm:pt>
    <dgm:pt modelId="{4FC62AB9-317C-4A1C-A0AD-C10D573B4C49}" type="parTrans" cxnId="{63AC4D0A-094A-4AF0-B717-D2FACE4B4133}">
      <dgm:prSet/>
      <dgm:spPr/>
      <dgm:t>
        <a:bodyPr/>
        <a:lstStyle/>
        <a:p>
          <a:r>
            <a:rPr lang="en-US" dirty="0"/>
            <a:t>No</a:t>
          </a:r>
          <a:endParaRPr lang="en-CA" dirty="0"/>
        </a:p>
      </dgm:t>
    </dgm:pt>
    <dgm:pt modelId="{740954D0-DF39-40E1-8E68-C687849C8332}" type="sibTrans" cxnId="{63AC4D0A-094A-4AF0-B717-D2FACE4B4133}">
      <dgm:prSet/>
      <dgm:spPr/>
      <dgm:t>
        <a:bodyPr/>
        <a:lstStyle/>
        <a:p>
          <a:endParaRPr lang="en-CA"/>
        </a:p>
      </dgm:t>
    </dgm:pt>
    <dgm:pt modelId="{77B43507-91C0-4172-8210-B7BD86829BA3}">
      <dgm:prSet/>
      <dgm:spPr/>
      <dgm:t>
        <a:bodyPr anchor="t"/>
        <a:lstStyle/>
        <a:p>
          <a:pPr algn="ctr"/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</a:t>
          </a:r>
          <a:r>
            <a:rPr lang="en-CA" i="1" dirty="0"/>
            <a:t>Confines</a:t>
          </a:r>
          <a:r>
            <a:rPr lang="en-CA" dirty="0"/>
            <a:t> </a:t>
          </a:r>
          <a:r>
            <a:rPr lang="en-US" b="1" dirty="0">
              <a:solidFill>
                <a:srgbClr val="00B050"/>
              </a:solidFill>
            </a:rPr>
            <a:t>B</a:t>
          </a:r>
          <a:endParaRPr lang="en-CA" dirty="0"/>
        </a:p>
      </dgm:t>
    </dgm:pt>
    <dgm:pt modelId="{9218275F-2715-4861-997B-85A1D6142A13}" type="parTrans" cxnId="{0DB1C2D4-9F8A-4B19-A561-75DC1DB24803}">
      <dgm:prSet/>
      <dgm:spPr/>
      <dgm:t>
        <a:bodyPr/>
        <a:lstStyle/>
        <a:p>
          <a:r>
            <a:rPr lang="en-US" dirty="0"/>
            <a:t>Yes</a:t>
          </a:r>
          <a:endParaRPr lang="en-CA" dirty="0"/>
        </a:p>
      </dgm:t>
    </dgm:pt>
    <dgm:pt modelId="{6484DD91-D42F-4795-8862-4CB2FCD693DD}" type="sibTrans" cxnId="{0DB1C2D4-9F8A-4B19-A561-75DC1DB24803}">
      <dgm:prSet/>
      <dgm:spPr/>
      <dgm:t>
        <a:bodyPr/>
        <a:lstStyle/>
        <a:p>
          <a:endParaRPr lang="en-CA"/>
        </a:p>
      </dgm:t>
    </dgm:pt>
    <dgm:pt modelId="{A41D72E9-2C78-48B5-BD7D-C1381877FD7E}">
      <dgm:prSet phldrT="[Text]"/>
      <dgm:spPr/>
      <dgm:t>
        <a:bodyPr/>
        <a:lstStyle/>
        <a:p>
          <a:r>
            <a:rPr lang="en-US" dirty="0"/>
            <a:t>Does the interior of </a:t>
          </a:r>
          <a:r>
            <a:rPr lang="en-US" b="1" dirty="0">
              <a:solidFill>
                <a:srgbClr val="00B050"/>
              </a:solidFill>
            </a:rPr>
            <a:t>B</a:t>
          </a:r>
          <a:r>
            <a:rPr lang="en-US" dirty="0"/>
            <a:t> include the exterior of </a:t>
          </a:r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? </a:t>
          </a:r>
          <a:endParaRPr lang="en-CA" dirty="0"/>
        </a:p>
      </dgm:t>
    </dgm:pt>
    <dgm:pt modelId="{B63F0C89-71A1-4B60-AC8C-F6015144AA95}" type="parTrans" cxnId="{F20C56DD-E9DC-402D-8202-C206451C87F5}">
      <dgm:prSet/>
      <dgm:spPr/>
      <dgm:t>
        <a:bodyPr/>
        <a:lstStyle/>
        <a:p>
          <a:r>
            <a:rPr lang="en-US" dirty="0"/>
            <a:t>Yes</a:t>
          </a:r>
          <a:endParaRPr lang="en-CA" dirty="0"/>
        </a:p>
      </dgm:t>
    </dgm:pt>
    <dgm:pt modelId="{8638F548-EBED-4FFB-AA80-92500E2E3FBC}" type="sibTrans" cxnId="{F20C56DD-E9DC-402D-8202-C206451C87F5}">
      <dgm:prSet/>
      <dgm:spPr/>
      <dgm:t>
        <a:bodyPr/>
        <a:lstStyle/>
        <a:p>
          <a:endParaRPr lang="en-CA"/>
        </a:p>
      </dgm:t>
    </dgm:pt>
    <dgm:pt modelId="{A0B9EC76-736B-41EF-A0BF-FF6D2F0BB0BB}">
      <dgm:prSet phldrT="[Text]"/>
      <dgm:spPr/>
      <dgm:t>
        <a:bodyPr anchor="t"/>
        <a:lstStyle/>
        <a:p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</a:t>
          </a:r>
          <a:r>
            <a:rPr lang="en-CA" i="1" dirty="0"/>
            <a:t>Contains</a:t>
          </a:r>
          <a:r>
            <a:rPr lang="en-CA" dirty="0"/>
            <a:t> </a:t>
          </a:r>
          <a:r>
            <a:rPr lang="en-US" b="1" dirty="0">
              <a:solidFill>
                <a:srgbClr val="00B050"/>
              </a:solidFill>
            </a:rPr>
            <a:t>B</a:t>
          </a:r>
          <a:endParaRPr lang="en-CA" dirty="0"/>
        </a:p>
      </dgm:t>
    </dgm:pt>
    <dgm:pt modelId="{28C379F9-AA32-41ED-A99B-1AC6034AA385}" type="parTrans" cxnId="{DC6F0C33-B0F8-4530-B3C0-A9A4D420E2EC}">
      <dgm:prSet/>
      <dgm:spPr/>
      <dgm:t>
        <a:bodyPr/>
        <a:lstStyle/>
        <a:p>
          <a:r>
            <a:rPr lang="en-US" dirty="0"/>
            <a:t>No</a:t>
          </a:r>
          <a:endParaRPr lang="en-CA" dirty="0"/>
        </a:p>
      </dgm:t>
    </dgm:pt>
    <dgm:pt modelId="{4D5E0712-8273-4EDC-9A28-41B51FF32779}" type="sibTrans" cxnId="{DC6F0C33-B0F8-4530-B3C0-A9A4D420E2EC}">
      <dgm:prSet/>
      <dgm:spPr/>
      <dgm:t>
        <a:bodyPr/>
        <a:lstStyle/>
        <a:p>
          <a:endParaRPr lang="en-CA"/>
        </a:p>
      </dgm:t>
    </dgm:pt>
    <dgm:pt modelId="{0B8F6A2C-499F-4D42-90C6-D5D0C08F7746}">
      <dgm:prSet phldrT="[Text]"/>
      <dgm:spPr/>
      <dgm:t>
        <a:bodyPr/>
        <a:lstStyle/>
        <a:p>
          <a:r>
            <a:rPr lang="en-US" dirty="0"/>
            <a:t>Do the boundaries of </a:t>
          </a:r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and </a:t>
          </a:r>
          <a:r>
            <a:rPr lang="en-US" b="1" dirty="0">
              <a:solidFill>
                <a:srgbClr val="00B050"/>
              </a:solidFill>
            </a:rPr>
            <a:t>B </a:t>
          </a:r>
          <a:r>
            <a:rPr lang="en-US" dirty="0"/>
            <a:t>overlap? </a:t>
          </a:r>
          <a:endParaRPr lang="en-CA" dirty="0"/>
        </a:p>
      </dgm:t>
    </dgm:pt>
    <dgm:pt modelId="{BD5CB513-6A87-438F-94A4-8C766EF0E3BF}" type="parTrans" cxnId="{DB0AA486-48C6-4042-B575-CE74B616BFCB}">
      <dgm:prSet/>
      <dgm:spPr/>
      <dgm:t>
        <a:bodyPr/>
        <a:lstStyle/>
        <a:p>
          <a:r>
            <a:rPr lang="en-US" dirty="0"/>
            <a:t>Yes</a:t>
          </a:r>
          <a:endParaRPr lang="en-CA" dirty="0"/>
        </a:p>
      </dgm:t>
    </dgm:pt>
    <dgm:pt modelId="{968430DC-312F-4F74-9ADC-3A1E3A089BF2}" type="sibTrans" cxnId="{DB0AA486-48C6-4042-B575-CE74B616BFCB}">
      <dgm:prSet/>
      <dgm:spPr/>
      <dgm:t>
        <a:bodyPr/>
        <a:lstStyle/>
        <a:p>
          <a:endParaRPr lang="en-CA"/>
        </a:p>
      </dgm:t>
    </dgm:pt>
    <dgm:pt modelId="{4102858B-66E2-4F4D-8103-BC8FCF77C011}">
      <dgm:prSet phldrT="[Text]"/>
      <dgm:spPr/>
      <dgm:t>
        <a:bodyPr/>
        <a:lstStyle/>
        <a:p>
          <a:r>
            <a:rPr lang="en-US" dirty="0"/>
            <a:t>Does the exterior of </a:t>
          </a:r>
          <a:r>
            <a:rPr lang="en-US" b="1" dirty="0">
              <a:solidFill>
                <a:srgbClr val="00B0F0"/>
              </a:solidFill>
            </a:rPr>
            <a:t>A </a:t>
          </a:r>
          <a:r>
            <a:rPr lang="en-US" dirty="0"/>
            <a:t>contain </a:t>
          </a:r>
          <a:r>
            <a:rPr lang="en-US" b="1" dirty="0">
              <a:solidFill>
                <a:srgbClr val="00B050"/>
              </a:solidFill>
            </a:rPr>
            <a:t>B</a:t>
          </a:r>
          <a:r>
            <a:rPr lang="en-US" dirty="0"/>
            <a:t>?</a:t>
          </a:r>
          <a:endParaRPr lang="en-CA" dirty="0"/>
        </a:p>
      </dgm:t>
    </dgm:pt>
    <dgm:pt modelId="{464485DC-5F1E-45C4-9E48-32AA4E456A2D}" type="parTrans" cxnId="{35881A33-01D6-45BD-9AD8-7832C3911F30}">
      <dgm:prSet/>
      <dgm:spPr/>
      <dgm:t>
        <a:bodyPr/>
        <a:lstStyle/>
        <a:p>
          <a:r>
            <a:rPr lang="en-US" dirty="0"/>
            <a:t>No</a:t>
          </a:r>
          <a:endParaRPr lang="en-CA" dirty="0"/>
        </a:p>
      </dgm:t>
    </dgm:pt>
    <dgm:pt modelId="{04B2353E-694B-46D8-B1DD-A0A2DEFE17AA}" type="sibTrans" cxnId="{35881A33-01D6-45BD-9AD8-7832C3911F30}">
      <dgm:prSet/>
      <dgm:spPr/>
      <dgm:t>
        <a:bodyPr/>
        <a:lstStyle/>
        <a:p>
          <a:endParaRPr lang="en-CA"/>
        </a:p>
      </dgm:t>
    </dgm:pt>
    <dgm:pt modelId="{661FE512-40D7-433D-9F16-55C6C728AAEA}">
      <dgm:prSet phldrT="[Text]"/>
      <dgm:spPr/>
      <dgm:t>
        <a:bodyPr anchor="t"/>
        <a:lstStyle/>
        <a:p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</a:t>
          </a:r>
          <a:r>
            <a:rPr lang="en-CA" i="1" dirty="0"/>
            <a:t>Overlaps</a:t>
          </a:r>
          <a:r>
            <a:rPr lang="en-CA" dirty="0"/>
            <a:t> </a:t>
          </a:r>
          <a:r>
            <a:rPr lang="en-US" b="1" dirty="0">
              <a:solidFill>
                <a:srgbClr val="00B050"/>
              </a:solidFill>
            </a:rPr>
            <a:t>B</a:t>
          </a:r>
          <a:endParaRPr lang="en-CA" dirty="0"/>
        </a:p>
      </dgm:t>
    </dgm:pt>
    <dgm:pt modelId="{2FEBDD61-F47E-4187-B68C-33F93E8C6DA5}" type="parTrans" cxnId="{EA7CC7C2-79B2-4DBE-A340-8DA93E57D09F}">
      <dgm:prSet/>
      <dgm:spPr/>
      <dgm:t>
        <a:bodyPr/>
        <a:lstStyle/>
        <a:p>
          <a:r>
            <a:rPr lang="en-US" dirty="0"/>
            <a:t>Yes</a:t>
          </a:r>
          <a:endParaRPr lang="en-CA" dirty="0"/>
        </a:p>
      </dgm:t>
    </dgm:pt>
    <dgm:pt modelId="{83CA8007-68EE-4333-B604-63AE063E2CD7}" type="sibTrans" cxnId="{EA7CC7C2-79B2-4DBE-A340-8DA93E57D09F}">
      <dgm:prSet/>
      <dgm:spPr/>
      <dgm:t>
        <a:bodyPr/>
        <a:lstStyle/>
        <a:p>
          <a:endParaRPr lang="en-CA"/>
        </a:p>
      </dgm:t>
    </dgm:pt>
    <dgm:pt modelId="{76F6ED56-039E-4362-929F-14CA94C44354}">
      <dgm:prSet phldrT="[Text]"/>
      <dgm:spPr/>
      <dgm:t>
        <a:bodyPr anchor="t"/>
        <a:lstStyle/>
        <a:p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</a:t>
          </a:r>
          <a:r>
            <a:rPr lang="en-US" i="1" dirty="0"/>
            <a:t>Surrounds</a:t>
          </a:r>
          <a:r>
            <a:rPr lang="en-US" dirty="0"/>
            <a:t> </a:t>
          </a:r>
          <a:r>
            <a:rPr lang="en-US" b="1" dirty="0">
              <a:solidFill>
                <a:srgbClr val="00B050"/>
              </a:solidFill>
            </a:rPr>
            <a:t>B</a:t>
          </a:r>
          <a:endParaRPr lang="en-CA" b="1" dirty="0">
            <a:solidFill>
              <a:srgbClr val="00B050"/>
            </a:solidFill>
          </a:endParaRPr>
        </a:p>
      </dgm:t>
    </dgm:pt>
    <dgm:pt modelId="{4EF6EBEC-0A1E-4B9E-B648-62EB9C349AA7}" type="parTrans" cxnId="{070025F1-E88E-41FB-899C-8A04F4FCAF91}">
      <dgm:prSet/>
      <dgm:spPr/>
      <dgm:t>
        <a:bodyPr/>
        <a:lstStyle/>
        <a:p>
          <a:r>
            <a:rPr lang="en-US" dirty="0"/>
            <a:t>Yes</a:t>
          </a:r>
          <a:endParaRPr lang="en-CA" dirty="0"/>
        </a:p>
      </dgm:t>
    </dgm:pt>
    <dgm:pt modelId="{15E9C307-BB46-42B2-BB17-AEBFEE2AD831}" type="sibTrans" cxnId="{070025F1-E88E-41FB-899C-8A04F4FCAF91}">
      <dgm:prSet/>
      <dgm:spPr/>
      <dgm:t>
        <a:bodyPr/>
        <a:lstStyle/>
        <a:p>
          <a:endParaRPr lang="en-CA"/>
        </a:p>
      </dgm:t>
    </dgm:pt>
    <dgm:pt modelId="{C2BB84B3-6B94-40E5-8A8C-88566F375E4A}">
      <dgm:prSet phldrT="[Text]"/>
      <dgm:spPr/>
      <dgm:t>
        <a:bodyPr anchor="t"/>
        <a:lstStyle/>
        <a:p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is </a:t>
          </a:r>
          <a:r>
            <a:rPr lang="en-US" i="1" dirty="0"/>
            <a:t>Disjoint</a:t>
          </a:r>
          <a:r>
            <a:rPr lang="en-US" dirty="0"/>
            <a:t> </a:t>
          </a:r>
        </a:p>
        <a:p>
          <a:r>
            <a:rPr lang="en-US" dirty="0"/>
            <a:t>with </a:t>
          </a:r>
          <a:r>
            <a:rPr lang="en-US" b="1" dirty="0">
              <a:solidFill>
                <a:srgbClr val="00B050"/>
              </a:solidFill>
            </a:rPr>
            <a:t>B</a:t>
          </a:r>
          <a:r>
            <a:rPr lang="en-US" dirty="0"/>
            <a:t> </a:t>
          </a:r>
          <a:endParaRPr lang="en-CA" dirty="0"/>
        </a:p>
      </dgm:t>
    </dgm:pt>
    <dgm:pt modelId="{608C57D1-7F6F-4DB7-BA8A-DB71BD82B5BA}" type="parTrans" cxnId="{22EA8D63-13A2-43D8-84FB-61270723BA84}">
      <dgm:prSet/>
      <dgm:spPr/>
      <dgm:t>
        <a:bodyPr/>
        <a:lstStyle/>
        <a:p>
          <a:r>
            <a:rPr lang="en-US" dirty="0"/>
            <a:t>No</a:t>
          </a:r>
          <a:endParaRPr lang="en-CA" dirty="0"/>
        </a:p>
      </dgm:t>
    </dgm:pt>
    <dgm:pt modelId="{AAAC1DF3-A327-4894-A4FE-FE8BD2FD21FA}" type="sibTrans" cxnId="{22EA8D63-13A2-43D8-84FB-61270723BA84}">
      <dgm:prSet/>
      <dgm:spPr/>
      <dgm:t>
        <a:bodyPr/>
        <a:lstStyle/>
        <a:p>
          <a:endParaRPr lang="en-CA"/>
        </a:p>
      </dgm:t>
    </dgm:pt>
    <dgm:pt modelId="{1F9854BB-22E9-4049-9456-C1C1896FCEC5}">
      <dgm:prSet phldrT="[Text]"/>
      <dgm:spPr/>
      <dgm:t>
        <a:bodyPr/>
        <a:lstStyle/>
        <a:p>
          <a:r>
            <a:rPr lang="en-US" dirty="0"/>
            <a:t>Do the boundaries of </a:t>
          </a:r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and </a:t>
          </a:r>
          <a:r>
            <a:rPr lang="en-US" b="1" dirty="0">
              <a:solidFill>
                <a:srgbClr val="00B050"/>
              </a:solidFill>
            </a:rPr>
            <a:t>B </a:t>
          </a:r>
          <a:r>
            <a:rPr lang="en-US" dirty="0"/>
            <a:t>overlap? </a:t>
          </a:r>
          <a:endParaRPr lang="en-CA" dirty="0"/>
        </a:p>
      </dgm:t>
    </dgm:pt>
    <dgm:pt modelId="{D6D15481-5E8B-4FD1-84DB-30AF31AE0AF3}" type="parTrans" cxnId="{980FD87F-A04E-4D8A-B0CB-FFC4758BB523}">
      <dgm:prSet/>
      <dgm:spPr/>
      <dgm:t>
        <a:bodyPr/>
        <a:lstStyle/>
        <a:p>
          <a:r>
            <a:rPr lang="en-US" dirty="0"/>
            <a:t>No</a:t>
          </a:r>
          <a:endParaRPr lang="en-CA" dirty="0"/>
        </a:p>
      </dgm:t>
    </dgm:pt>
    <dgm:pt modelId="{9A779EFA-D14F-42D3-8D6F-F5824C214B0E}" type="sibTrans" cxnId="{980FD87F-A04E-4D8A-B0CB-FFC4758BB523}">
      <dgm:prSet/>
      <dgm:spPr/>
      <dgm:t>
        <a:bodyPr/>
        <a:lstStyle/>
        <a:p>
          <a:endParaRPr lang="en-CA"/>
        </a:p>
      </dgm:t>
    </dgm:pt>
    <dgm:pt modelId="{611F5EBD-32D7-4C41-899A-5B09F7276570}">
      <dgm:prSet phldrT="[Text]"/>
      <dgm:spPr/>
      <dgm:t>
        <a:bodyPr anchor="t"/>
        <a:lstStyle/>
        <a:p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Shelters </a:t>
          </a:r>
          <a:r>
            <a:rPr lang="en-US" b="1" dirty="0">
              <a:solidFill>
                <a:srgbClr val="00B050"/>
              </a:solidFill>
            </a:rPr>
            <a:t>B</a:t>
          </a:r>
          <a:endParaRPr lang="en-CA" dirty="0"/>
        </a:p>
      </dgm:t>
    </dgm:pt>
    <dgm:pt modelId="{4514F283-0637-4D79-A3B9-03CF59D1582C}" type="parTrans" cxnId="{4297C46B-1CF3-4990-AC9D-D8BD1E801252}">
      <dgm:prSet/>
      <dgm:spPr/>
      <dgm:t>
        <a:bodyPr/>
        <a:lstStyle/>
        <a:p>
          <a:r>
            <a:rPr lang="en-US" dirty="0"/>
            <a:t>Yes</a:t>
          </a:r>
          <a:endParaRPr lang="en-CA" dirty="0"/>
        </a:p>
      </dgm:t>
    </dgm:pt>
    <dgm:pt modelId="{00ADB120-16D7-482C-9D68-49DE47589D5D}" type="sibTrans" cxnId="{4297C46B-1CF3-4990-AC9D-D8BD1E801252}">
      <dgm:prSet/>
      <dgm:spPr/>
      <dgm:t>
        <a:bodyPr/>
        <a:lstStyle/>
        <a:p>
          <a:endParaRPr lang="en-CA"/>
        </a:p>
      </dgm:t>
    </dgm:pt>
    <dgm:pt modelId="{BEE09A10-6C19-46C6-A747-9CF8BA45C75F}">
      <dgm:prSet phldrT="[Text]"/>
      <dgm:spPr/>
      <dgm:t>
        <a:bodyPr/>
        <a:lstStyle/>
        <a:p>
          <a:r>
            <a:rPr lang="en-US" dirty="0"/>
            <a:t>Does the convex hull of </a:t>
          </a:r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contain </a:t>
          </a:r>
          <a:r>
            <a:rPr lang="en-US" b="1" dirty="0">
              <a:solidFill>
                <a:srgbClr val="00B050"/>
              </a:solidFill>
            </a:rPr>
            <a:t>B</a:t>
          </a:r>
          <a:r>
            <a:rPr lang="en-US" dirty="0"/>
            <a:t>?</a:t>
          </a:r>
          <a:endParaRPr lang="en-CA" dirty="0"/>
        </a:p>
      </dgm:t>
    </dgm:pt>
    <dgm:pt modelId="{8F547023-3538-4EE8-93A4-8FB441205E03}" type="parTrans" cxnId="{12A88863-9D5E-4890-AFFD-B73BAEB6B428}">
      <dgm:prSet/>
      <dgm:spPr/>
      <dgm:t>
        <a:bodyPr/>
        <a:lstStyle/>
        <a:p>
          <a:r>
            <a:rPr lang="en-US" dirty="0"/>
            <a:t>No</a:t>
          </a:r>
          <a:endParaRPr lang="en-CA" dirty="0"/>
        </a:p>
      </dgm:t>
    </dgm:pt>
    <dgm:pt modelId="{B58B11F0-6E00-4B8E-9F77-5DF27BE008BC}" type="sibTrans" cxnId="{12A88863-9D5E-4890-AFFD-B73BAEB6B428}">
      <dgm:prSet/>
      <dgm:spPr/>
      <dgm:t>
        <a:bodyPr/>
        <a:lstStyle/>
        <a:p>
          <a:endParaRPr lang="en-CA"/>
        </a:p>
      </dgm:t>
    </dgm:pt>
    <dgm:pt modelId="{1C5200FE-FFA9-4D32-BBCD-D593EE845AF0}">
      <dgm:prSet phldrT="[Text]"/>
      <dgm:spPr/>
      <dgm:t>
        <a:bodyPr/>
        <a:lstStyle/>
        <a:p>
          <a:r>
            <a:rPr lang="en-US" dirty="0"/>
            <a:t>Does the interior of </a:t>
          </a:r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include the exterior of  </a:t>
          </a:r>
          <a:r>
            <a:rPr lang="en-US" b="1" dirty="0">
              <a:solidFill>
                <a:srgbClr val="00B050"/>
              </a:solidFill>
            </a:rPr>
            <a:t>B</a:t>
          </a:r>
          <a:r>
            <a:rPr lang="en-US" dirty="0"/>
            <a:t>? </a:t>
          </a:r>
          <a:endParaRPr lang="en-CA" dirty="0"/>
        </a:p>
      </dgm:t>
    </dgm:pt>
    <dgm:pt modelId="{78A0168A-B3D4-43A1-9440-9C1323BD7FEB}" type="parTrans" cxnId="{90EAD3EC-2996-4BDC-8AE5-6A4376640AB5}">
      <dgm:prSet/>
      <dgm:spPr/>
      <dgm:t>
        <a:bodyPr/>
        <a:lstStyle/>
        <a:p>
          <a:r>
            <a:rPr lang="en-US" dirty="0"/>
            <a:t>Yes</a:t>
          </a:r>
          <a:endParaRPr lang="en-CA" dirty="0"/>
        </a:p>
      </dgm:t>
    </dgm:pt>
    <dgm:pt modelId="{2064185F-0951-4CD0-BDF4-3C6BFCA2711B}" type="sibTrans" cxnId="{90EAD3EC-2996-4BDC-8AE5-6A4376640AB5}">
      <dgm:prSet/>
      <dgm:spPr/>
      <dgm:t>
        <a:bodyPr/>
        <a:lstStyle/>
        <a:p>
          <a:endParaRPr lang="en-CA"/>
        </a:p>
      </dgm:t>
    </dgm:pt>
    <dgm:pt modelId="{241770BA-9795-42B1-9426-B082AFE49C09}">
      <dgm:prSet phldrT="[Text]"/>
      <dgm:spPr/>
      <dgm:t>
        <a:bodyPr anchor="t"/>
        <a:lstStyle/>
        <a:p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</a:t>
          </a:r>
          <a:r>
            <a:rPr lang="en-CA" i="1" dirty="0"/>
            <a:t>Equals</a:t>
          </a:r>
          <a:r>
            <a:rPr lang="en-CA" dirty="0"/>
            <a:t> </a:t>
          </a:r>
          <a:r>
            <a:rPr lang="en-US" b="1" dirty="0">
              <a:solidFill>
                <a:srgbClr val="00B050"/>
              </a:solidFill>
            </a:rPr>
            <a:t>B</a:t>
          </a:r>
          <a:endParaRPr lang="en-CA" dirty="0"/>
        </a:p>
      </dgm:t>
    </dgm:pt>
    <dgm:pt modelId="{028D1290-A2FC-43BD-BBE0-3D9D5D715153}" type="parTrans" cxnId="{E4EFE84C-CEEC-4A09-98F5-019B230674F4}">
      <dgm:prSet/>
      <dgm:spPr/>
      <dgm:t>
        <a:bodyPr/>
        <a:lstStyle/>
        <a:p>
          <a:r>
            <a:rPr lang="en-US" dirty="0"/>
            <a:t>No</a:t>
          </a:r>
          <a:endParaRPr lang="en-CA" dirty="0"/>
        </a:p>
      </dgm:t>
    </dgm:pt>
    <dgm:pt modelId="{D55A5817-2ABD-4A9F-97C6-7A20B7232503}" type="sibTrans" cxnId="{E4EFE84C-CEEC-4A09-98F5-019B230674F4}">
      <dgm:prSet/>
      <dgm:spPr/>
      <dgm:t>
        <a:bodyPr/>
        <a:lstStyle/>
        <a:p>
          <a:endParaRPr lang="en-CA"/>
        </a:p>
      </dgm:t>
    </dgm:pt>
    <dgm:pt modelId="{6B2F4EBD-0588-433D-BDC9-CB90AB476E93}">
      <dgm:prSet phldrT="[Text]"/>
      <dgm:spPr/>
      <dgm:t>
        <a:bodyPr anchor="t"/>
        <a:lstStyle/>
        <a:p>
          <a:r>
            <a:rPr lang="en-US" b="1" dirty="0">
              <a:solidFill>
                <a:srgbClr val="00B0F0"/>
              </a:solidFill>
            </a:rPr>
            <a:t>A</a:t>
          </a:r>
          <a:r>
            <a:rPr lang="en-US" dirty="0"/>
            <a:t> </a:t>
          </a:r>
          <a:r>
            <a:rPr lang="en-CA" i="1" dirty="0"/>
            <a:t>Partitions</a:t>
          </a:r>
          <a:r>
            <a:rPr lang="en-CA" dirty="0"/>
            <a:t> </a:t>
          </a:r>
          <a:r>
            <a:rPr lang="en-US" b="1" dirty="0">
              <a:solidFill>
                <a:srgbClr val="00B050"/>
              </a:solidFill>
            </a:rPr>
            <a:t>B</a:t>
          </a:r>
          <a:endParaRPr lang="en-CA" dirty="0"/>
        </a:p>
      </dgm:t>
    </dgm:pt>
    <dgm:pt modelId="{B59112B4-27B0-48C6-BE5C-AC3A0DFEED65}" type="parTrans" cxnId="{221FB7B9-BD64-4B10-8CE1-D1815E8A9BDB}">
      <dgm:prSet/>
      <dgm:spPr/>
      <dgm:t>
        <a:bodyPr/>
        <a:lstStyle/>
        <a:p>
          <a:r>
            <a:rPr lang="en-US" dirty="0"/>
            <a:t>No</a:t>
          </a:r>
          <a:endParaRPr lang="en-CA" dirty="0"/>
        </a:p>
      </dgm:t>
    </dgm:pt>
    <dgm:pt modelId="{152AEC12-7501-4572-A083-B41AF931EDF9}" type="sibTrans" cxnId="{221FB7B9-BD64-4B10-8CE1-D1815E8A9BDB}">
      <dgm:prSet/>
      <dgm:spPr/>
      <dgm:t>
        <a:bodyPr/>
        <a:lstStyle/>
        <a:p>
          <a:endParaRPr lang="en-CA"/>
        </a:p>
      </dgm:t>
    </dgm:pt>
    <dgm:pt modelId="{77DB58A4-3731-4A08-A464-89EDB52E5EA0}" type="pres">
      <dgm:prSet presAssocID="{E11C2CE7-F243-4F6E-9D3B-6A7F5BC585D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6E20B97-4DAC-41B1-A2F6-E3DF6489D8EB}" type="pres">
      <dgm:prSet presAssocID="{4BEC090C-1E15-4161-8659-B6B7DA165CC0}" presName="root1" presStyleCnt="0"/>
      <dgm:spPr/>
    </dgm:pt>
    <dgm:pt modelId="{E7D70009-C947-45D1-A980-40F858FCEEC6}" type="pres">
      <dgm:prSet presAssocID="{4BEC090C-1E15-4161-8659-B6B7DA165CC0}" presName="LevelOneTextNode" presStyleLbl="node0" presStyleIdx="0" presStyleCnt="1">
        <dgm:presLayoutVars>
          <dgm:chPref val="3"/>
        </dgm:presLayoutVars>
      </dgm:prSet>
      <dgm:spPr/>
    </dgm:pt>
    <dgm:pt modelId="{12189634-8510-4B4D-98CF-C6102A9E0708}" type="pres">
      <dgm:prSet presAssocID="{4BEC090C-1E15-4161-8659-B6B7DA165CC0}" presName="level2hierChild" presStyleCnt="0"/>
      <dgm:spPr/>
    </dgm:pt>
    <dgm:pt modelId="{7389C02B-058D-457D-85F1-F196E35ABEEE}" type="pres">
      <dgm:prSet presAssocID="{D6D15481-5E8B-4FD1-84DB-30AF31AE0AF3}" presName="conn2-1" presStyleLbl="parChTrans1D2" presStyleIdx="0" presStyleCnt="2"/>
      <dgm:spPr/>
    </dgm:pt>
    <dgm:pt modelId="{D15472F1-679C-4E44-9A3B-6C730313C854}" type="pres">
      <dgm:prSet presAssocID="{D6D15481-5E8B-4FD1-84DB-30AF31AE0AF3}" presName="connTx" presStyleLbl="parChTrans1D2" presStyleIdx="0" presStyleCnt="2"/>
      <dgm:spPr/>
    </dgm:pt>
    <dgm:pt modelId="{DC352FF2-2D54-4864-BDBF-1F719D55DFCE}" type="pres">
      <dgm:prSet presAssocID="{1F9854BB-22E9-4049-9456-C1C1896FCEC5}" presName="root2" presStyleCnt="0"/>
      <dgm:spPr/>
    </dgm:pt>
    <dgm:pt modelId="{9AABF379-AF54-4684-BC21-EED2D257C6AC}" type="pres">
      <dgm:prSet presAssocID="{1F9854BB-22E9-4049-9456-C1C1896FCEC5}" presName="LevelTwoTextNode" presStyleLbl="node2" presStyleIdx="0" presStyleCnt="2">
        <dgm:presLayoutVars>
          <dgm:chPref val="3"/>
        </dgm:presLayoutVars>
      </dgm:prSet>
      <dgm:spPr/>
    </dgm:pt>
    <dgm:pt modelId="{76FD7E53-58A1-4C7D-98EF-3075E30AAEBD}" type="pres">
      <dgm:prSet presAssocID="{1F9854BB-22E9-4049-9456-C1C1896FCEC5}" presName="level3hierChild" presStyleCnt="0"/>
      <dgm:spPr/>
    </dgm:pt>
    <dgm:pt modelId="{4A9C0BA3-C09D-42FB-988B-844D6C1FED43}" type="pres">
      <dgm:prSet presAssocID="{464485DC-5F1E-45C4-9E48-32AA4E456A2D}" presName="conn2-1" presStyleLbl="parChTrans1D3" presStyleIdx="0" presStyleCnt="4"/>
      <dgm:spPr/>
    </dgm:pt>
    <dgm:pt modelId="{784A74E3-CC2D-42BC-8B25-F713D485BEA7}" type="pres">
      <dgm:prSet presAssocID="{464485DC-5F1E-45C4-9E48-32AA4E456A2D}" presName="connTx" presStyleLbl="parChTrans1D3" presStyleIdx="0" presStyleCnt="4"/>
      <dgm:spPr/>
    </dgm:pt>
    <dgm:pt modelId="{96DEE131-D71C-4401-AD1D-05216011EA3B}" type="pres">
      <dgm:prSet presAssocID="{4102858B-66E2-4F4D-8103-BC8FCF77C011}" presName="root2" presStyleCnt="0"/>
      <dgm:spPr/>
    </dgm:pt>
    <dgm:pt modelId="{501AF27D-C271-470B-AF24-CC7E14A8B959}" type="pres">
      <dgm:prSet presAssocID="{4102858B-66E2-4F4D-8103-BC8FCF77C011}" presName="LevelTwoTextNode" presStyleLbl="node3" presStyleIdx="0" presStyleCnt="4">
        <dgm:presLayoutVars>
          <dgm:chPref val="3"/>
        </dgm:presLayoutVars>
      </dgm:prSet>
      <dgm:spPr/>
    </dgm:pt>
    <dgm:pt modelId="{7AACC1BB-EA75-43A8-AE39-52548633E3B6}" type="pres">
      <dgm:prSet presAssocID="{4102858B-66E2-4F4D-8103-BC8FCF77C011}" presName="level3hierChild" presStyleCnt="0"/>
      <dgm:spPr/>
    </dgm:pt>
    <dgm:pt modelId="{0598ED04-105A-4F67-80A4-934EE0A6CAB6}" type="pres">
      <dgm:prSet presAssocID="{8F547023-3538-4EE8-93A4-8FB441205E03}" presName="conn2-1" presStyleLbl="parChTrans1D4" presStyleIdx="0" presStyleCnt="10"/>
      <dgm:spPr/>
    </dgm:pt>
    <dgm:pt modelId="{CC125AE3-9744-4603-BBC1-A10DB8D254F4}" type="pres">
      <dgm:prSet presAssocID="{8F547023-3538-4EE8-93A4-8FB441205E03}" presName="connTx" presStyleLbl="parChTrans1D4" presStyleIdx="0" presStyleCnt="10"/>
      <dgm:spPr/>
    </dgm:pt>
    <dgm:pt modelId="{953170E6-ED3D-466D-9EE9-F2A9FEDCD86F}" type="pres">
      <dgm:prSet presAssocID="{BEE09A10-6C19-46C6-A747-9CF8BA45C75F}" presName="root2" presStyleCnt="0"/>
      <dgm:spPr/>
    </dgm:pt>
    <dgm:pt modelId="{15953602-680F-4B92-B5E9-2971C0BA1E96}" type="pres">
      <dgm:prSet presAssocID="{BEE09A10-6C19-46C6-A747-9CF8BA45C75F}" presName="LevelTwoTextNode" presStyleLbl="node4" presStyleIdx="0" presStyleCnt="10">
        <dgm:presLayoutVars>
          <dgm:chPref val="3"/>
        </dgm:presLayoutVars>
      </dgm:prSet>
      <dgm:spPr/>
    </dgm:pt>
    <dgm:pt modelId="{4AA3208E-2315-4C1B-AA3C-E487523ECFBE}" type="pres">
      <dgm:prSet presAssocID="{BEE09A10-6C19-46C6-A747-9CF8BA45C75F}" presName="level3hierChild" presStyleCnt="0"/>
      <dgm:spPr/>
    </dgm:pt>
    <dgm:pt modelId="{12C3F86F-4B7E-4BDE-82F0-FB6046FB4A72}" type="pres">
      <dgm:prSet presAssocID="{608C57D1-7F6F-4DB7-BA8A-DB71BD82B5BA}" presName="conn2-1" presStyleLbl="parChTrans1D4" presStyleIdx="1" presStyleCnt="10"/>
      <dgm:spPr/>
    </dgm:pt>
    <dgm:pt modelId="{F43500E5-5A56-4FF5-B27D-5A52DE38C951}" type="pres">
      <dgm:prSet presAssocID="{608C57D1-7F6F-4DB7-BA8A-DB71BD82B5BA}" presName="connTx" presStyleLbl="parChTrans1D4" presStyleIdx="1" presStyleCnt="10"/>
      <dgm:spPr/>
    </dgm:pt>
    <dgm:pt modelId="{6CDC1E83-7578-4932-98B3-3260A3B60AC3}" type="pres">
      <dgm:prSet presAssocID="{C2BB84B3-6B94-40E5-8A8C-88566F375E4A}" presName="root2" presStyleCnt="0"/>
      <dgm:spPr/>
    </dgm:pt>
    <dgm:pt modelId="{D2A9E575-314F-43D7-A9A7-1E063AFB840D}" type="pres">
      <dgm:prSet presAssocID="{C2BB84B3-6B94-40E5-8A8C-88566F375E4A}" presName="LevelTwoTextNode" presStyleLbl="node4" presStyleIdx="1" presStyleCnt="10" custScaleY="153438">
        <dgm:presLayoutVars>
          <dgm:chPref val="3"/>
        </dgm:presLayoutVars>
      </dgm:prSet>
      <dgm:spPr/>
    </dgm:pt>
    <dgm:pt modelId="{B79B2172-24D7-4AD4-A5A0-9EB0AFFB353D}" type="pres">
      <dgm:prSet presAssocID="{C2BB84B3-6B94-40E5-8A8C-88566F375E4A}" presName="level3hierChild" presStyleCnt="0"/>
      <dgm:spPr/>
    </dgm:pt>
    <dgm:pt modelId="{7E79C162-6501-4297-976D-46585AA9B655}" type="pres">
      <dgm:prSet presAssocID="{4514F283-0637-4D79-A3B9-03CF59D1582C}" presName="conn2-1" presStyleLbl="parChTrans1D4" presStyleIdx="2" presStyleCnt="10"/>
      <dgm:spPr/>
    </dgm:pt>
    <dgm:pt modelId="{7F437FF6-F5D7-4BC8-A030-9DD4D6136960}" type="pres">
      <dgm:prSet presAssocID="{4514F283-0637-4D79-A3B9-03CF59D1582C}" presName="connTx" presStyleLbl="parChTrans1D4" presStyleIdx="2" presStyleCnt="10"/>
      <dgm:spPr/>
    </dgm:pt>
    <dgm:pt modelId="{40878191-EABE-4F03-B243-CF03510CFC41}" type="pres">
      <dgm:prSet presAssocID="{611F5EBD-32D7-4C41-899A-5B09F7276570}" presName="root2" presStyleCnt="0"/>
      <dgm:spPr/>
    </dgm:pt>
    <dgm:pt modelId="{7C6C8584-04C4-4DC9-9570-61B46AC4CEE9}" type="pres">
      <dgm:prSet presAssocID="{611F5EBD-32D7-4C41-899A-5B09F7276570}" presName="LevelTwoTextNode" presStyleLbl="node4" presStyleIdx="2" presStyleCnt="10" custScaleY="115438">
        <dgm:presLayoutVars>
          <dgm:chPref val="3"/>
        </dgm:presLayoutVars>
      </dgm:prSet>
      <dgm:spPr/>
    </dgm:pt>
    <dgm:pt modelId="{258ED75A-A667-49C9-A69A-50413A33E0F0}" type="pres">
      <dgm:prSet presAssocID="{611F5EBD-32D7-4C41-899A-5B09F7276570}" presName="level3hierChild" presStyleCnt="0"/>
      <dgm:spPr/>
    </dgm:pt>
    <dgm:pt modelId="{8705D2B0-F891-4774-A0A6-3BA9BD2CCB49}" type="pres">
      <dgm:prSet presAssocID="{4EF6EBEC-0A1E-4B9E-B648-62EB9C349AA7}" presName="conn2-1" presStyleLbl="parChTrans1D4" presStyleIdx="3" presStyleCnt="10"/>
      <dgm:spPr/>
    </dgm:pt>
    <dgm:pt modelId="{8F2890A6-25CC-4A9A-8A74-DBC833D8718E}" type="pres">
      <dgm:prSet presAssocID="{4EF6EBEC-0A1E-4B9E-B648-62EB9C349AA7}" presName="connTx" presStyleLbl="parChTrans1D4" presStyleIdx="3" presStyleCnt="10"/>
      <dgm:spPr/>
    </dgm:pt>
    <dgm:pt modelId="{DBD0140D-6E0A-457C-8873-6BFE651A1978}" type="pres">
      <dgm:prSet presAssocID="{76F6ED56-039E-4362-929F-14CA94C44354}" presName="root2" presStyleCnt="0"/>
      <dgm:spPr/>
    </dgm:pt>
    <dgm:pt modelId="{939578C3-D700-420A-928A-9B1BD6003D16}" type="pres">
      <dgm:prSet presAssocID="{76F6ED56-039E-4362-929F-14CA94C44354}" presName="LevelTwoTextNode" presStyleLbl="node4" presStyleIdx="3" presStyleCnt="10" custLinFactNeighborX="-1591" custLinFactNeighborY="-6512">
        <dgm:presLayoutVars>
          <dgm:chPref val="3"/>
        </dgm:presLayoutVars>
      </dgm:prSet>
      <dgm:spPr/>
    </dgm:pt>
    <dgm:pt modelId="{5F1EED40-3875-4C31-A566-AB1AA1654DD4}" type="pres">
      <dgm:prSet presAssocID="{76F6ED56-039E-4362-929F-14CA94C44354}" presName="level3hierChild" presStyleCnt="0"/>
      <dgm:spPr/>
    </dgm:pt>
    <dgm:pt modelId="{D627FBAB-6C3F-422C-9CAF-76E6586BC558}" type="pres">
      <dgm:prSet presAssocID="{B41AB307-A081-4264-9130-95C84CE88154}" presName="conn2-1" presStyleLbl="parChTrans1D3" presStyleIdx="1" presStyleCnt="4"/>
      <dgm:spPr/>
    </dgm:pt>
    <dgm:pt modelId="{2A1EF58E-11D0-47BA-8504-DF8ED09507AD}" type="pres">
      <dgm:prSet presAssocID="{B41AB307-A081-4264-9130-95C84CE88154}" presName="connTx" presStyleLbl="parChTrans1D3" presStyleIdx="1" presStyleCnt="4"/>
      <dgm:spPr/>
    </dgm:pt>
    <dgm:pt modelId="{3D66D35B-F644-4D2E-B27F-E04CFAFEFA90}" type="pres">
      <dgm:prSet presAssocID="{7A3D1130-4F69-4E59-9ACC-5B640EBD6EFF}" presName="root2" presStyleCnt="0"/>
      <dgm:spPr/>
    </dgm:pt>
    <dgm:pt modelId="{015B3623-C74D-4F1E-859B-2F9A954B120E}" type="pres">
      <dgm:prSet presAssocID="{7A3D1130-4F69-4E59-9ACC-5B640EBD6EFF}" presName="LevelTwoTextNode" presStyleLbl="node3" presStyleIdx="1" presStyleCnt="4">
        <dgm:presLayoutVars>
          <dgm:chPref val="3"/>
        </dgm:presLayoutVars>
      </dgm:prSet>
      <dgm:spPr/>
    </dgm:pt>
    <dgm:pt modelId="{E2A5D302-9D54-4497-9989-D26923BF11A8}" type="pres">
      <dgm:prSet presAssocID="{7A3D1130-4F69-4E59-9ACC-5B640EBD6EFF}" presName="level3hierChild" presStyleCnt="0"/>
      <dgm:spPr/>
    </dgm:pt>
    <dgm:pt modelId="{B1C27B01-CBF5-4014-BEE7-B0040A0FA282}" type="pres">
      <dgm:prSet presAssocID="{4FC62AB9-317C-4A1C-A0AD-C10D573B4C49}" presName="conn2-1" presStyleLbl="parChTrans1D4" presStyleIdx="4" presStyleCnt="10"/>
      <dgm:spPr/>
    </dgm:pt>
    <dgm:pt modelId="{2D153591-B55B-430F-AF88-10885FF575ED}" type="pres">
      <dgm:prSet presAssocID="{4FC62AB9-317C-4A1C-A0AD-C10D573B4C49}" presName="connTx" presStyleLbl="parChTrans1D4" presStyleIdx="4" presStyleCnt="10"/>
      <dgm:spPr/>
    </dgm:pt>
    <dgm:pt modelId="{EE36D4AC-79F3-4FCD-8C07-ABCBF545AC71}" type="pres">
      <dgm:prSet presAssocID="{181C735C-A399-4DA3-8589-B01A149985B6}" presName="root2" presStyleCnt="0"/>
      <dgm:spPr/>
    </dgm:pt>
    <dgm:pt modelId="{0EDBDED2-61CA-4F2A-8F79-B5FA7B87E4C1}" type="pres">
      <dgm:prSet presAssocID="{181C735C-A399-4DA3-8589-B01A149985B6}" presName="LevelTwoTextNode" presStyleLbl="node4" presStyleIdx="4" presStyleCnt="10" custLinFactNeighborX="-1591" custLinFactNeighborY="-6512">
        <dgm:presLayoutVars>
          <dgm:chPref val="3"/>
        </dgm:presLayoutVars>
      </dgm:prSet>
      <dgm:spPr/>
    </dgm:pt>
    <dgm:pt modelId="{E6604078-6F07-445B-9E3A-AA1531B3293D}" type="pres">
      <dgm:prSet presAssocID="{181C735C-A399-4DA3-8589-B01A149985B6}" presName="level3hierChild" presStyleCnt="0"/>
      <dgm:spPr/>
    </dgm:pt>
    <dgm:pt modelId="{ED0F9E7C-702A-4954-9625-D24B53F859A2}" type="pres">
      <dgm:prSet presAssocID="{9218275F-2715-4861-997B-85A1D6142A13}" presName="conn2-1" presStyleLbl="parChTrans1D4" presStyleIdx="5" presStyleCnt="10"/>
      <dgm:spPr/>
    </dgm:pt>
    <dgm:pt modelId="{BA5DA6EA-E0CC-422E-B962-779542AD4A7B}" type="pres">
      <dgm:prSet presAssocID="{9218275F-2715-4861-997B-85A1D6142A13}" presName="connTx" presStyleLbl="parChTrans1D4" presStyleIdx="5" presStyleCnt="10"/>
      <dgm:spPr/>
    </dgm:pt>
    <dgm:pt modelId="{D78D3BF8-B925-4A66-B5A8-50F310F4DF55}" type="pres">
      <dgm:prSet presAssocID="{77B43507-91C0-4172-8210-B7BD86829BA3}" presName="root2" presStyleCnt="0"/>
      <dgm:spPr/>
    </dgm:pt>
    <dgm:pt modelId="{111A2CA2-3135-4B65-A739-D41215F264AE}" type="pres">
      <dgm:prSet presAssocID="{77B43507-91C0-4172-8210-B7BD86829BA3}" presName="LevelTwoTextNode" presStyleLbl="node4" presStyleIdx="5" presStyleCnt="10" custLinFactNeighborX="-1591" custLinFactNeighborY="-6512">
        <dgm:presLayoutVars>
          <dgm:chPref val="3"/>
        </dgm:presLayoutVars>
      </dgm:prSet>
      <dgm:spPr/>
    </dgm:pt>
    <dgm:pt modelId="{B23B273D-BF13-42DD-A540-9024CDB678F9}" type="pres">
      <dgm:prSet presAssocID="{77B43507-91C0-4172-8210-B7BD86829BA3}" presName="level3hierChild" presStyleCnt="0"/>
      <dgm:spPr/>
    </dgm:pt>
    <dgm:pt modelId="{54289FDA-50AF-4EE0-A014-768A238CA9EF}" type="pres">
      <dgm:prSet presAssocID="{BD5CB513-6A87-438F-94A4-8C766EF0E3BF}" presName="conn2-1" presStyleLbl="parChTrans1D2" presStyleIdx="1" presStyleCnt="2"/>
      <dgm:spPr/>
    </dgm:pt>
    <dgm:pt modelId="{75FA9DC5-2FD4-431B-BCB7-C5EE1B685EC1}" type="pres">
      <dgm:prSet presAssocID="{BD5CB513-6A87-438F-94A4-8C766EF0E3BF}" presName="connTx" presStyleLbl="parChTrans1D2" presStyleIdx="1" presStyleCnt="2"/>
      <dgm:spPr/>
    </dgm:pt>
    <dgm:pt modelId="{69D54738-FFE9-4B85-BB03-D2585F274130}" type="pres">
      <dgm:prSet presAssocID="{0B8F6A2C-499F-4D42-90C6-D5D0C08F7746}" presName="root2" presStyleCnt="0"/>
      <dgm:spPr/>
    </dgm:pt>
    <dgm:pt modelId="{9F51DAAD-C8A9-44F7-9F15-E70C1E47787C}" type="pres">
      <dgm:prSet presAssocID="{0B8F6A2C-499F-4D42-90C6-D5D0C08F7746}" presName="LevelTwoTextNode" presStyleLbl="node2" presStyleIdx="1" presStyleCnt="2">
        <dgm:presLayoutVars>
          <dgm:chPref val="3"/>
        </dgm:presLayoutVars>
      </dgm:prSet>
      <dgm:spPr/>
    </dgm:pt>
    <dgm:pt modelId="{353D8B97-4E64-4501-8480-3097EFA2FFD8}" type="pres">
      <dgm:prSet presAssocID="{0B8F6A2C-499F-4D42-90C6-D5D0C08F7746}" presName="level3hierChild" presStyleCnt="0"/>
      <dgm:spPr/>
    </dgm:pt>
    <dgm:pt modelId="{69533C71-BA36-437D-94DE-480D0600F67F}" type="pres">
      <dgm:prSet presAssocID="{28C379F9-AA32-41ED-A99B-1AC6034AA385}" presName="conn2-1" presStyleLbl="parChTrans1D3" presStyleIdx="2" presStyleCnt="4"/>
      <dgm:spPr/>
    </dgm:pt>
    <dgm:pt modelId="{760C3AD2-9F0E-4FD6-A473-62ED01B2A331}" type="pres">
      <dgm:prSet presAssocID="{28C379F9-AA32-41ED-A99B-1AC6034AA385}" presName="connTx" presStyleLbl="parChTrans1D3" presStyleIdx="2" presStyleCnt="4"/>
      <dgm:spPr/>
    </dgm:pt>
    <dgm:pt modelId="{3DB0D2F9-309F-452B-B359-AD6D24FD77B6}" type="pres">
      <dgm:prSet presAssocID="{A0B9EC76-736B-41EF-A0BF-FF6D2F0BB0BB}" presName="root2" presStyleCnt="0"/>
      <dgm:spPr/>
    </dgm:pt>
    <dgm:pt modelId="{E94CC404-D095-4BDC-AD0D-B6F2626FC27A}" type="pres">
      <dgm:prSet presAssocID="{A0B9EC76-736B-41EF-A0BF-FF6D2F0BB0BB}" presName="LevelTwoTextNode" presStyleLbl="node3" presStyleIdx="2" presStyleCnt="4" custLinFactNeighborX="-1591" custLinFactNeighborY="-6512">
        <dgm:presLayoutVars>
          <dgm:chPref val="3"/>
        </dgm:presLayoutVars>
      </dgm:prSet>
      <dgm:spPr/>
    </dgm:pt>
    <dgm:pt modelId="{4778DE08-17D3-46A0-9FE8-0B54DF3162B7}" type="pres">
      <dgm:prSet presAssocID="{A0B9EC76-736B-41EF-A0BF-FF6D2F0BB0BB}" presName="level3hierChild" presStyleCnt="0"/>
      <dgm:spPr/>
    </dgm:pt>
    <dgm:pt modelId="{078B8E7B-5EC5-43E2-AE09-794B8ED10879}" type="pres">
      <dgm:prSet presAssocID="{78A0168A-B3D4-43A1-9440-9C1323BD7FEB}" presName="conn2-1" presStyleLbl="parChTrans1D3" presStyleIdx="3" presStyleCnt="4"/>
      <dgm:spPr/>
    </dgm:pt>
    <dgm:pt modelId="{83FD9035-E382-4163-A44F-0D510BEEBDEF}" type="pres">
      <dgm:prSet presAssocID="{78A0168A-B3D4-43A1-9440-9C1323BD7FEB}" presName="connTx" presStyleLbl="parChTrans1D3" presStyleIdx="3" presStyleCnt="4"/>
      <dgm:spPr/>
    </dgm:pt>
    <dgm:pt modelId="{2E3E1B49-9868-46E3-85F8-B2AAA09C73FB}" type="pres">
      <dgm:prSet presAssocID="{1C5200FE-FFA9-4D32-BBCD-D593EE845AF0}" presName="root2" presStyleCnt="0"/>
      <dgm:spPr/>
    </dgm:pt>
    <dgm:pt modelId="{B90962A8-F8C2-41BE-A215-74F072DFFFD7}" type="pres">
      <dgm:prSet presAssocID="{1C5200FE-FFA9-4D32-BBCD-D593EE845AF0}" presName="LevelTwoTextNode" presStyleLbl="node3" presStyleIdx="3" presStyleCnt="4">
        <dgm:presLayoutVars>
          <dgm:chPref val="3"/>
        </dgm:presLayoutVars>
      </dgm:prSet>
      <dgm:spPr/>
    </dgm:pt>
    <dgm:pt modelId="{59B951B6-ED2C-4520-8068-26EB826223FD}" type="pres">
      <dgm:prSet presAssocID="{1C5200FE-FFA9-4D32-BBCD-D593EE845AF0}" presName="level3hierChild" presStyleCnt="0"/>
      <dgm:spPr/>
    </dgm:pt>
    <dgm:pt modelId="{8A282F03-7B7E-4472-8FC5-105EB6E8D8BF}" type="pres">
      <dgm:prSet presAssocID="{028D1290-A2FC-43BD-BBE0-3D9D5D715153}" presName="conn2-1" presStyleLbl="parChTrans1D4" presStyleIdx="6" presStyleCnt="10"/>
      <dgm:spPr/>
    </dgm:pt>
    <dgm:pt modelId="{4440850E-0368-4BDD-8DFF-A574D5707A09}" type="pres">
      <dgm:prSet presAssocID="{028D1290-A2FC-43BD-BBE0-3D9D5D715153}" presName="connTx" presStyleLbl="parChTrans1D4" presStyleIdx="6" presStyleCnt="10"/>
      <dgm:spPr/>
    </dgm:pt>
    <dgm:pt modelId="{2C18DC9B-5C04-44C4-932B-D0E134AD8591}" type="pres">
      <dgm:prSet presAssocID="{241770BA-9795-42B1-9426-B082AFE49C09}" presName="root2" presStyleCnt="0"/>
      <dgm:spPr/>
    </dgm:pt>
    <dgm:pt modelId="{30EF1998-4093-4E8C-9D84-93C476273B26}" type="pres">
      <dgm:prSet presAssocID="{241770BA-9795-42B1-9426-B082AFE49C09}" presName="LevelTwoTextNode" presStyleLbl="node4" presStyleIdx="6" presStyleCnt="10" custLinFactNeighborX="-1591" custLinFactNeighborY="-6512">
        <dgm:presLayoutVars>
          <dgm:chPref val="3"/>
        </dgm:presLayoutVars>
      </dgm:prSet>
      <dgm:spPr/>
    </dgm:pt>
    <dgm:pt modelId="{52CEDCE9-97DE-4FE9-A73A-2D26C3F95C6B}" type="pres">
      <dgm:prSet presAssocID="{241770BA-9795-42B1-9426-B082AFE49C09}" presName="level3hierChild" presStyleCnt="0"/>
      <dgm:spPr/>
    </dgm:pt>
    <dgm:pt modelId="{F75A945F-EA57-4785-B86D-E803BE3F38E5}" type="pres">
      <dgm:prSet presAssocID="{B63F0C89-71A1-4B60-AC8C-F6015144AA95}" presName="conn2-1" presStyleLbl="parChTrans1D4" presStyleIdx="7" presStyleCnt="10"/>
      <dgm:spPr/>
    </dgm:pt>
    <dgm:pt modelId="{BA01B8D5-6F20-441C-B18E-6C797210ABB6}" type="pres">
      <dgm:prSet presAssocID="{B63F0C89-71A1-4B60-AC8C-F6015144AA95}" presName="connTx" presStyleLbl="parChTrans1D4" presStyleIdx="7" presStyleCnt="10"/>
      <dgm:spPr/>
    </dgm:pt>
    <dgm:pt modelId="{CDF28238-571C-46FF-936B-E280E7C1017B}" type="pres">
      <dgm:prSet presAssocID="{A41D72E9-2C78-48B5-BD7D-C1381877FD7E}" presName="root2" presStyleCnt="0"/>
      <dgm:spPr/>
    </dgm:pt>
    <dgm:pt modelId="{F434E6E2-1BB6-4205-B189-FCBC13EF1B9F}" type="pres">
      <dgm:prSet presAssocID="{A41D72E9-2C78-48B5-BD7D-C1381877FD7E}" presName="LevelTwoTextNode" presStyleLbl="node4" presStyleIdx="7" presStyleCnt="10">
        <dgm:presLayoutVars>
          <dgm:chPref val="3"/>
        </dgm:presLayoutVars>
      </dgm:prSet>
      <dgm:spPr/>
    </dgm:pt>
    <dgm:pt modelId="{466BF877-5997-4AF3-9B3A-C05BC33EAD21}" type="pres">
      <dgm:prSet presAssocID="{A41D72E9-2C78-48B5-BD7D-C1381877FD7E}" presName="level3hierChild" presStyleCnt="0"/>
      <dgm:spPr/>
    </dgm:pt>
    <dgm:pt modelId="{9C6C5902-A530-4D9E-B86F-BA7E74FFE9E6}" type="pres">
      <dgm:prSet presAssocID="{B59112B4-27B0-48C6-BE5C-AC3A0DFEED65}" presName="conn2-1" presStyleLbl="parChTrans1D4" presStyleIdx="8" presStyleCnt="10"/>
      <dgm:spPr/>
    </dgm:pt>
    <dgm:pt modelId="{287B3DC9-3BC4-47B7-A6F7-46850EE48414}" type="pres">
      <dgm:prSet presAssocID="{B59112B4-27B0-48C6-BE5C-AC3A0DFEED65}" presName="connTx" presStyleLbl="parChTrans1D4" presStyleIdx="8" presStyleCnt="10"/>
      <dgm:spPr/>
    </dgm:pt>
    <dgm:pt modelId="{CC18E58F-5D8A-4C70-84BB-E8F8887D194E}" type="pres">
      <dgm:prSet presAssocID="{6B2F4EBD-0588-433D-BDC9-CB90AB476E93}" presName="root2" presStyleCnt="0"/>
      <dgm:spPr/>
    </dgm:pt>
    <dgm:pt modelId="{813102DB-9730-4F56-A3D3-E357E02B5790}" type="pres">
      <dgm:prSet presAssocID="{6B2F4EBD-0588-433D-BDC9-CB90AB476E93}" presName="LevelTwoTextNode" presStyleLbl="node4" presStyleIdx="8" presStyleCnt="10" custScaleY="167773" custLinFactNeighborX="-1591" custLinFactNeighborY="-6512">
        <dgm:presLayoutVars>
          <dgm:chPref val="3"/>
        </dgm:presLayoutVars>
      </dgm:prSet>
      <dgm:spPr/>
    </dgm:pt>
    <dgm:pt modelId="{3C9F70EC-64E3-4D84-B592-CC76E9331F44}" type="pres">
      <dgm:prSet presAssocID="{6B2F4EBD-0588-433D-BDC9-CB90AB476E93}" presName="level3hierChild" presStyleCnt="0"/>
      <dgm:spPr/>
    </dgm:pt>
    <dgm:pt modelId="{C7BF0B88-52AD-4D7E-B4E3-4C58B6C6E1F1}" type="pres">
      <dgm:prSet presAssocID="{2FEBDD61-F47E-4187-B68C-33F93E8C6DA5}" presName="conn2-1" presStyleLbl="parChTrans1D4" presStyleIdx="9" presStyleCnt="10"/>
      <dgm:spPr/>
    </dgm:pt>
    <dgm:pt modelId="{9977D943-04EC-4DB0-80BD-67A2B7B0AAB8}" type="pres">
      <dgm:prSet presAssocID="{2FEBDD61-F47E-4187-B68C-33F93E8C6DA5}" presName="connTx" presStyleLbl="parChTrans1D4" presStyleIdx="9" presStyleCnt="10"/>
      <dgm:spPr/>
    </dgm:pt>
    <dgm:pt modelId="{96073DAE-B39D-4A29-9B51-493763C34C9B}" type="pres">
      <dgm:prSet presAssocID="{661FE512-40D7-433D-9F16-55C6C728AAEA}" presName="root2" presStyleCnt="0"/>
      <dgm:spPr/>
    </dgm:pt>
    <dgm:pt modelId="{9FC8D79F-012F-4938-B9BB-44B0E61B0307}" type="pres">
      <dgm:prSet presAssocID="{661FE512-40D7-433D-9F16-55C6C728AAEA}" presName="LevelTwoTextNode" presStyleLbl="node4" presStyleIdx="9" presStyleCnt="10" custLinFactNeighborX="-1591" custLinFactNeighborY="-6512">
        <dgm:presLayoutVars>
          <dgm:chPref val="3"/>
        </dgm:presLayoutVars>
      </dgm:prSet>
      <dgm:spPr/>
    </dgm:pt>
    <dgm:pt modelId="{FDBF2148-1D01-42CA-9234-B0D7DCBBD64A}" type="pres">
      <dgm:prSet presAssocID="{661FE512-40D7-433D-9F16-55C6C728AAEA}" presName="level3hierChild" presStyleCnt="0"/>
      <dgm:spPr/>
    </dgm:pt>
  </dgm:ptLst>
  <dgm:cxnLst>
    <dgm:cxn modelId="{50378D05-231E-40F7-8F2D-FB30E51AD0A2}" type="presOf" srcId="{D6D15481-5E8B-4FD1-84DB-30AF31AE0AF3}" destId="{D15472F1-679C-4E44-9A3B-6C730313C854}" srcOrd="1" destOrd="0" presId="urn:microsoft.com/office/officeart/2005/8/layout/hierarchy2"/>
    <dgm:cxn modelId="{97185906-CA6F-45CD-BF97-E8FA5A60AE65}" type="presOf" srcId="{D6D15481-5E8B-4FD1-84DB-30AF31AE0AF3}" destId="{7389C02B-058D-457D-85F1-F196E35ABEEE}" srcOrd="0" destOrd="0" presId="urn:microsoft.com/office/officeart/2005/8/layout/hierarchy2"/>
    <dgm:cxn modelId="{16CA7F07-0C0E-4485-80E7-EFF238215DFD}" type="presOf" srcId="{4EF6EBEC-0A1E-4B9E-B648-62EB9C349AA7}" destId="{8705D2B0-F891-4774-A0A6-3BA9BD2CCB49}" srcOrd="0" destOrd="0" presId="urn:microsoft.com/office/officeart/2005/8/layout/hierarchy2"/>
    <dgm:cxn modelId="{63AC4D0A-094A-4AF0-B717-D2FACE4B4133}" srcId="{7A3D1130-4F69-4E59-9ACC-5B640EBD6EFF}" destId="{181C735C-A399-4DA3-8589-B01A149985B6}" srcOrd="0" destOrd="0" parTransId="{4FC62AB9-317C-4A1C-A0AD-C10D573B4C49}" sibTransId="{740954D0-DF39-40E1-8E68-C687849C8332}"/>
    <dgm:cxn modelId="{8F601F0E-ABD6-43B4-AB6D-2B011387786C}" type="presOf" srcId="{181C735C-A399-4DA3-8589-B01A149985B6}" destId="{0EDBDED2-61CA-4F2A-8F79-B5FA7B87E4C1}" srcOrd="0" destOrd="0" presId="urn:microsoft.com/office/officeart/2005/8/layout/hierarchy2"/>
    <dgm:cxn modelId="{85290813-3F3A-49DC-9E95-67A7D334105A}" type="presOf" srcId="{76F6ED56-039E-4362-929F-14CA94C44354}" destId="{939578C3-D700-420A-928A-9B1BD6003D16}" srcOrd="0" destOrd="0" presId="urn:microsoft.com/office/officeart/2005/8/layout/hierarchy2"/>
    <dgm:cxn modelId="{3D946516-DEB5-413C-BFE5-BB03FF571918}" type="presOf" srcId="{9218275F-2715-4861-997B-85A1D6142A13}" destId="{ED0F9E7C-702A-4954-9625-D24B53F859A2}" srcOrd="0" destOrd="0" presId="urn:microsoft.com/office/officeart/2005/8/layout/hierarchy2"/>
    <dgm:cxn modelId="{1930B923-ABD0-41C7-92C7-7EE589CB3758}" type="presOf" srcId="{2FEBDD61-F47E-4187-B68C-33F93E8C6DA5}" destId="{9977D943-04EC-4DB0-80BD-67A2B7B0AAB8}" srcOrd="1" destOrd="0" presId="urn:microsoft.com/office/officeart/2005/8/layout/hierarchy2"/>
    <dgm:cxn modelId="{A7AFA224-1631-4E77-95D1-EAB86F54216A}" type="presOf" srcId="{6B2F4EBD-0588-433D-BDC9-CB90AB476E93}" destId="{813102DB-9730-4F56-A3D3-E357E02B5790}" srcOrd="0" destOrd="0" presId="urn:microsoft.com/office/officeart/2005/8/layout/hierarchy2"/>
    <dgm:cxn modelId="{7AAEBA31-3AE7-4815-A229-653254F5D8FD}" type="presOf" srcId="{28C379F9-AA32-41ED-A99B-1AC6034AA385}" destId="{69533C71-BA36-437D-94DE-480D0600F67F}" srcOrd="0" destOrd="0" presId="urn:microsoft.com/office/officeart/2005/8/layout/hierarchy2"/>
    <dgm:cxn modelId="{DC6F0C33-B0F8-4530-B3C0-A9A4D420E2EC}" srcId="{0B8F6A2C-499F-4D42-90C6-D5D0C08F7746}" destId="{A0B9EC76-736B-41EF-A0BF-FF6D2F0BB0BB}" srcOrd="0" destOrd="0" parTransId="{28C379F9-AA32-41ED-A99B-1AC6034AA385}" sibTransId="{4D5E0712-8273-4EDC-9A28-41B51FF32779}"/>
    <dgm:cxn modelId="{35881A33-01D6-45BD-9AD8-7832C3911F30}" srcId="{1F9854BB-22E9-4049-9456-C1C1896FCEC5}" destId="{4102858B-66E2-4F4D-8103-BC8FCF77C011}" srcOrd="0" destOrd="0" parTransId="{464485DC-5F1E-45C4-9E48-32AA4E456A2D}" sibTransId="{04B2353E-694B-46D8-B1DD-A0A2DEFE17AA}"/>
    <dgm:cxn modelId="{3733F735-C48E-495B-B137-C6D255043609}" type="presOf" srcId="{E11C2CE7-F243-4F6E-9D3B-6A7F5BC585D0}" destId="{77DB58A4-3731-4A08-A464-89EDB52E5EA0}" srcOrd="0" destOrd="0" presId="urn:microsoft.com/office/officeart/2005/8/layout/hierarchy2"/>
    <dgm:cxn modelId="{F4256D61-3C3C-45A0-9CFD-AB669BC32975}" type="presOf" srcId="{464485DC-5F1E-45C4-9E48-32AA4E456A2D}" destId="{4A9C0BA3-C09D-42FB-988B-844D6C1FED43}" srcOrd="0" destOrd="0" presId="urn:microsoft.com/office/officeart/2005/8/layout/hierarchy2"/>
    <dgm:cxn modelId="{12A88863-9D5E-4890-AFFD-B73BAEB6B428}" srcId="{4102858B-66E2-4F4D-8103-BC8FCF77C011}" destId="{BEE09A10-6C19-46C6-A747-9CF8BA45C75F}" srcOrd="0" destOrd="0" parTransId="{8F547023-3538-4EE8-93A4-8FB441205E03}" sibTransId="{B58B11F0-6E00-4B8E-9F77-5DF27BE008BC}"/>
    <dgm:cxn modelId="{22EA8D63-13A2-43D8-84FB-61270723BA84}" srcId="{BEE09A10-6C19-46C6-A747-9CF8BA45C75F}" destId="{C2BB84B3-6B94-40E5-8A8C-88566F375E4A}" srcOrd="0" destOrd="0" parTransId="{608C57D1-7F6F-4DB7-BA8A-DB71BD82B5BA}" sibTransId="{AAAC1DF3-A327-4894-A4FE-FE8BD2FD21FA}"/>
    <dgm:cxn modelId="{8B5A7B65-D70A-434E-9D62-76FEFA2BE6DC}" type="presOf" srcId="{B63F0C89-71A1-4B60-AC8C-F6015144AA95}" destId="{BA01B8D5-6F20-441C-B18E-6C797210ABB6}" srcOrd="1" destOrd="0" presId="urn:microsoft.com/office/officeart/2005/8/layout/hierarchy2"/>
    <dgm:cxn modelId="{B13CB267-F50D-4E69-9004-6FBDC4F8561C}" type="presOf" srcId="{028D1290-A2FC-43BD-BBE0-3D9D5D715153}" destId="{8A282F03-7B7E-4472-8FC5-105EB6E8D8BF}" srcOrd="0" destOrd="0" presId="urn:microsoft.com/office/officeart/2005/8/layout/hierarchy2"/>
    <dgm:cxn modelId="{122BE469-A7CA-47FD-8C93-AC8DD40CB2A9}" type="presOf" srcId="{1F9854BB-22E9-4049-9456-C1C1896FCEC5}" destId="{9AABF379-AF54-4684-BC21-EED2D257C6AC}" srcOrd="0" destOrd="0" presId="urn:microsoft.com/office/officeart/2005/8/layout/hierarchy2"/>
    <dgm:cxn modelId="{CD60396A-9CEA-437A-8837-B95FBD7FD6D3}" type="presOf" srcId="{28C379F9-AA32-41ED-A99B-1AC6034AA385}" destId="{760C3AD2-9F0E-4FD6-A473-62ED01B2A331}" srcOrd="1" destOrd="0" presId="urn:microsoft.com/office/officeart/2005/8/layout/hierarchy2"/>
    <dgm:cxn modelId="{4297C46B-1CF3-4990-AC9D-D8BD1E801252}" srcId="{BEE09A10-6C19-46C6-A747-9CF8BA45C75F}" destId="{611F5EBD-32D7-4C41-899A-5B09F7276570}" srcOrd="1" destOrd="0" parTransId="{4514F283-0637-4D79-A3B9-03CF59D1582C}" sibTransId="{00ADB120-16D7-482C-9D68-49DE47589D5D}"/>
    <dgm:cxn modelId="{3CB7076C-BF0B-4FB5-AFE9-D453C8018938}" type="presOf" srcId="{78A0168A-B3D4-43A1-9440-9C1323BD7FEB}" destId="{078B8E7B-5EC5-43E2-AE09-794B8ED10879}" srcOrd="0" destOrd="0" presId="urn:microsoft.com/office/officeart/2005/8/layout/hierarchy2"/>
    <dgm:cxn modelId="{E4EFE84C-CEEC-4A09-98F5-019B230674F4}" srcId="{1C5200FE-FFA9-4D32-BBCD-D593EE845AF0}" destId="{241770BA-9795-42B1-9426-B082AFE49C09}" srcOrd="0" destOrd="0" parTransId="{028D1290-A2FC-43BD-BBE0-3D9D5D715153}" sibTransId="{D55A5817-2ABD-4A9F-97C6-7A20B7232503}"/>
    <dgm:cxn modelId="{0B3CA04E-D163-484A-9471-E4B6F5618724}" type="presOf" srcId="{8F547023-3538-4EE8-93A4-8FB441205E03}" destId="{0598ED04-105A-4F67-80A4-934EE0A6CAB6}" srcOrd="0" destOrd="0" presId="urn:microsoft.com/office/officeart/2005/8/layout/hierarchy2"/>
    <dgm:cxn modelId="{D684006F-423E-481D-B890-160D9672AAE0}" type="presOf" srcId="{B41AB307-A081-4264-9130-95C84CE88154}" destId="{D627FBAB-6C3F-422C-9CAF-76E6586BC558}" srcOrd="0" destOrd="0" presId="urn:microsoft.com/office/officeart/2005/8/layout/hierarchy2"/>
    <dgm:cxn modelId="{71402D72-E1AA-4108-B0A5-988CF7230197}" type="presOf" srcId="{A41D72E9-2C78-48B5-BD7D-C1381877FD7E}" destId="{F434E6E2-1BB6-4205-B189-FCBC13EF1B9F}" srcOrd="0" destOrd="0" presId="urn:microsoft.com/office/officeart/2005/8/layout/hierarchy2"/>
    <dgm:cxn modelId="{80E30E55-EE2E-4E03-B8FD-D82942CBD449}" type="presOf" srcId="{608C57D1-7F6F-4DB7-BA8A-DB71BD82B5BA}" destId="{12C3F86F-4B7E-4BDE-82F0-FB6046FB4A72}" srcOrd="0" destOrd="0" presId="urn:microsoft.com/office/officeart/2005/8/layout/hierarchy2"/>
    <dgm:cxn modelId="{006B2F75-A881-4C5E-A80F-0A3B892012CC}" type="presOf" srcId="{1C5200FE-FFA9-4D32-BBCD-D593EE845AF0}" destId="{B90962A8-F8C2-41BE-A215-74F072DFFFD7}" srcOrd="0" destOrd="0" presId="urn:microsoft.com/office/officeart/2005/8/layout/hierarchy2"/>
    <dgm:cxn modelId="{48E31A76-A6DA-4A16-B9F7-573D38FCCAEF}" type="presOf" srcId="{78A0168A-B3D4-43A1-9440-9C1323BD7FEB}" destId="{83FD9035-E382-4163-A44F-0D510BEEBDEF}" srcOrd="1" destOrd="0" presId="urn:microsoft.com/office/officeart/2005/8/layout/hierarchy2"/>
    <dgm:cxn modelId="{EDFB2577-B8D0-45C8-814A-C1C71C8FEADC}" type="presOf" srcId="{C2BB84B3-6B94-40E5-8A8C-88566F375E4A}" destId="{D2A9E575-314F-43D7-A9A7-1E063AFB840D}" srcOrd="0" destOrd="0" presId="urn:microsoft.com/office/officeart/2005/8/layout/hierarchy2"/>
    <dgm:cxn modelId="{6C01D377-AC76-438C-A5B7-82ECEA0BD85A}" type="presOf" srcId="{A0B9EC76-736B-41EF-A0BF-FF6D2F0BB0BB}" destId="{E94CC404-D095-4BDC-AD0D-B6F2626FC27A}" srcOrd="0" destOrd="0" presId="urn:microsoft.com/office/officeart/2005/8/layout/hierarchy2"/>
    <dgm:cxn modelId="{6F6A0E59-07DB-4024-B58E-C69DC6340A73}" type="presOf" srcId="{661FE512-40D7-433D-9F16-55C6C728AAEA}" destId="{9FC8D79F-012F-4938-B9BB-44B0E61B0307}" srcOrd="0" destOrd="0" presId="urn:microsoft.com/office/officeart/2005/8/layout/hierarchy2"/>
    <dgm:cxn modelId="{E6091559-1FF2-4ADF-9F4F-BB5621CAD4EE}" type="presOf" srcId="{4EF6EBEC-0A1E-4B9E-B648-62EB9C349AA7}" destId="{8F2890A6-25CC-4A9A-8A74-DBC833D8718E}" srcOrd="1" destOrd="0" presId="urn:microsoft.com/office/officeart/2005/8/layout/hierarchy2"/>
    <dgm:cxn modelId="{32008579-EBE3-4516-80A6-C73226777F5A}" type="presOf" srcId="{4102858B-66E2-4F4D-8103-BC8FCF77C011}" destId="{501AF27D-C271-470B-AF24-CC7E14A8B959}" srcOrd="0" destOrd="0" presId="urn:microsoft.com/office/officeart/2005/8/layout/hierarchy2"/>
    <dgm:cxn modelId="{B0E8A67B-2E19-4576-B031-6F06FA429AD1}" type="presOf" srcId="{4FC62AB9-317C-4A1C-A0AD-C10D573B4C49}" destId="{2D153591-B55B-430F-AF88-10885FF575ED}" srcOrd="1" destOrd="0" presId="urn:microsoft.com/office/officeart/2005/8/layout/hierarchy2"/>
    <dgm:cxn modelId="{980FD87F-A04E-4D8A-B0CB-FFC4758BB523}" srcId="{4BEC090C-1E15-4161-8659-B6B7DA165CC0}" destId="{1F9854BB-22E9-4049-9456-C1C1896FCEC5}" srcOrd="0" destOrd="0" parTransId="{D6D15481-5E8B-4FD1-84DB-30AF31AE0AF3}" sibTransId="{9A779EFA-D14F-42D3-8D6F-F5824C214B0E}"/>
    <dgm:cxn modelId="{84C88B86-54BD-46A8-A6E3-093B73AA56B4}" type="presOf" srcId="{4FC62AB9-317C-4A1C-A0AD-C10D573B4C49}" destId="{B1C27B01-CBF5-4014-BEE7-B0040A0FA282}" srcOrd="0" destOrd="0" presId="urn:microsoft.com/office/officeart/2005/8/layout/hierarchy2"/>
    <dgm:cxn modelId="{DB0AA486-48C6-4042-B575-CE74B616BFCB}" srcId="{4BEC090C-1E15-4161-8659-B6B7DA165CC0}" destId="{0B8F6A2C-499F-4D42-90C6-D5D0C08F7746}" srcOrd="1" destOrd="0" parTransId="{BD5CB513-6A87-438F-94A4-8C766EF0E3BF}" sibTransId="{968430DC-312F-4F74-9ADC-3A1E3A089BF2}"/>
    <dgm:cxn modelId="{77F1B086-509A-4C84-A95C-057BAC3EB6AE}" type="presOf" srcId="{4BEC090C-1E15-4161-8659-B6B7DA165CC0}" destId="{E7D70009-C947-45D1-A980-40F858FCEEC6}" srcOrd="0" destOrd="0" presId="urn:microsoft.com/office/officeart/2005/8/layout/hierarchy2"/>
    <dgm:cxn modelId="{A4A7B68E-EDF0-4161-892F-3B1BFEB361AB}" srcId="{E11C2CE7-F243-4F6E-9D3B-6A7F5BC585D0}" destId="{4BEC090C-1E15-4161-8659-B6B7DA165CC0}" srcOrd="0" destOrd="0" parTransId="{9EBE5B1D-83DE-4957-9892-FCDD2C4704CB}" sibTransId="{4CD070C9-978B-49EA-8790-2550A7262776}"/>
    <dgm:cxn modelId="{267A1190-2CB3-4B9B-894D-111BC9C282FA}" type="presOf" srcId="{241770BA-9795-42B1-9426-B082AFE49C09}" destId="{30EF1998-4093-4E8C-9D84-93C476273B26}" srcOrd="0" destOrd="0" presId="urn:microsoft.com/office/officeart/2005/8/layout/hierarchy2"/>
    <dgm:cxn modelId="{B2F2729A-3BB9-4F79-8C8C-6669A9397D5B}" type="presOf" srcId="{0B8F6A2C-499F-4D42-90C6-D5D0C08F7746}" destId="{9F51DAAD-C8A9-44F7-9F15-E70C1E47787C}" srcOrd="0" destOrd="0" presId="urn:microsoft.com/office/officeart/2005/8/layout/hierarchy2"/>
    <dgm:cxn modelId="{EE5C839B-D02B-45D6-9587-929C8EFD0785}" type="presOf" srcId="{B59112B4-27B0-48C6-BE5C-AC3A0DFEED65}" destId="{287B3DC9-3BC4-47B7-A6F7-46850EE48414}" srcOrd="1" destOrd="0" presId="urn:microsoft.com/office/officeart/2005/8/layout/hierarchy2"/>
    <dgm:cxn modelId="{E4D9C29F-154F-40BA-9CFB-EF8AAEFAFC85}" type="presOf" srcId="{B59112B4-27B0-48C6-BE5C-AC3A0DFEED65}" destId="{9C6C5902-A530-4D9E-B86F-BA7E74FFE9E6}" srcOrd="0" destOrd="0" presId="urn:microsoft.com/office/officeart/2005/8/layout/hierarchy2"/>
    <dgm:cxn modelId="{5F9F21A3-62D0-4875-AE77-7FEE1EE82CDA}" type="presOf" srcId="{BD5CB513-6A87-438F-94A4-8C766EF0E3BF}" destId="{75FA9DC5-2FD4-431B-BCB7-C5EE1B685EC1}" srcOrd="1" destOrd="0" presId="urn:microsoft.com/office/officeart/2005/8/layout/hierarchy2"/>
    <dgm:cxn modelId="{DAA9C0AA-EEC4-4762-A04B-E905B0731F1E}" type="presOf" srcId="{77B43507-91C0-4172-8210-B7BD86829BA3}" destId="{111A2CA2-3135-4B65-A739-D41215F264AE}" srcOrd="0" destOrd="0" presId="urn:microsoft.com/office/officeart/2005/8/layout/hierarchy2"/>
    <dgm:cxn modelId="{C53DF0B1-9ED3-4BC9-840C-787CD5A707E6}" type="presOf" srcId="{608C57D1-7F6F-4DB7-BA8A-DB71BD82B5BA}" destId="{F43500E5-5A56-4FF5-B27D-5A52DE38C951}" srcOrd="1" destOrd="0" presId="urn:microsoft.com/office/officeart/2005/8/layout/hierarchy2"/>
    <dgm:cxn modelId="{5232A8B5-A73B-4FEC-9440-00BA01F44D8E}" type="presOf" srcId="{2FEBDD61-F47E-4187-B68C-33F93E8C6DA5}" destId="{C7BF0B88-52AD-4D7E-B4E3-4C58B6C6E1F1}" srcOrd="0" destOrd="0" presId="urn:microsoft.com/office/officeart/2005/8/layout/hierarchy2"/>
    <dgm:cxn modelId="{1EE8F9B7-4A04-4894-8BA1-223F119B3199}" type="presOf" srcId="{B41AB307-A081-4264-9130-95C84CE88154}" destId="{2A1EF58E-11D0-47BA-8504-DF8ED09507AD}" srcOrd="1" destOrd="0" presId="urn:microsoft.com/office/officeart/2005/8/layout/hierarchy2"/>
    <dgm:cxn modelId="{221FB7B9-BD64-4B10-8CE1-D1815E8A9BDB}" srcId="{A41D72E9-2C78-48B5-BD7D-C1381877FD7E}" destId="{6B2F4EBD-0588-433D-BDC9-CB90AB476E93}" srcOrd="0" destOrd="0" parTransId="{B59112B4-27B0-48C6-BE5C-AC3A0DFEED65}" sibTransId="{152AEC12-7501-4572-A083-B41AF931EDF9}"/>
    <dgm:cxn modelId="{312245BC-13A0-48BD-9B92-CFC1B39FBAC3}" type="presOf" srcId="{BEE09A10-6C19-46C6-A747-9CF8BA45C75F}" destId="{15953602-680F-4B92-B5E9-2971C0BA1E96}" srcOrd="0" destOrd="0" presId="urn:microsoft.com/office/officeart/2005/8/layout/hierarchy2"/>
    <dgm:cxn modelId="{10DC41C0-5145-482C-A32B-7A931AB5FA9A}" type="presOf" srcId="{028D1290-A2FC-43BD-BBE0-3D9D5D715153}" destId="{4440850E-0368-4BDD-8DFF-A574D5707A09}" srcOrd="1" destOrd="0" presId="urn:microsoft.com/office/officeart/2005/8/layout/hierarchy2"/>
    <dgm:cxn modelId="{EA7CC7C2-79B2-4DBE-A340-8DA93E57D09F}" srcId="{A41D72E9-2C78-48B5-BD7D-C1381877FD7E}" destId="{661FE512-40D7-433D-9F16-55C6C728AAEA}" srcOrd="1" destOrd="0" parTransId="{2FEBDD61-F47E-4187-B68C-33F93E8C6DA5}" sibTransId="{83CA8007-68EE-4333-B604-63AE063E2CD7}"/>
    <dgm:cxn modelId="{711D17C9-C8C8-40CC-9BA8-37A4A130BBF9}" type="presOf" srcId="{611F5EBD-32D7-4C41-899A-5B09F7276570}" destId="{7C6C8584-04C4-4DC9-9570-61B46AC4CEE9}" srcOrd="0" destOrd="0" presId="urn:microsoft.com/office/officeart/2005/8/layout/hierarchy2"/>
    <dgm:cxn modelId="{9C5380CD-3312-4356-8890-BFC34813E45D}" type="presOf" srcId="{4514F283-0637-4D79-A3B9-03CF59D1582C}" destId="{7F437FF6-F5D7-4BC8-A030-9DD4D6136960}" srcOrd="1" destOrd="0" presId="urn:microsoft.com/office/officeart/2005/8/layout/hierarchy2"/>
    <dgm:cxn modelId="{1419B0CE-8C5B-4ED6-ABE4-D876E299493E}" type="presOf" srcId="{9218275F-2715-4861-997B-85A1D6142A13}" destId="{BA5DA6EA-E0CC-422E-B962-779542AD4A7B}" srcOrd="1" destOrd="0" presId="urn:microsoft.com/office/officeart/2005/8/layout/hierarchy2"/>
    <dgm:cxn modelId="{0DB1C2D4-9F8A-4B19-A561-75DC1DB24803}" srcId="{7A3D1130-4F69-4E59-9ACC-5B640EBD6EFF}" destId="{77B43507-91C0-4172-8210-B7BD86829BA3}" srcOrd="1" destOrd="0" parTransId="{9218275F-2715-4861-997B-85A1D6142A13}" sibTransId="{6484DD91-D42F-4795-8862-4CB2FCD693DD}"/>
    <dgm:cxn modelId="{589F48DC-36B9-4505-8D83-EEB3C8DB2D7F}" type="presOf" srcId="{7A3D1130-4F69-4E59-9ACC-5B640EBD6EFF}" destId="{015B3623-C74D-4F1E-859B-2F9A954B120E}" srcOrd="0" destOrd="0" presId="urn:microsoft.com/office/officeart/2005/8/layout/hierarchy2"/>
    <dgm:cxn modelId="{F20C56DD-E9DC-402D-8202-C206451C87F5}" srcId="{1C5200FE-FFA9-4D32-BBCD-D593EE845AF0}" destId="{A41D72E9-2C78-48B5-BD7D-C1381877FD7E}" srcOrd="1" destOrd="0" parTransId="{B63F0C89-71A1-4B60-AC8C-F6015144AA95}" sibTransId="{8638F548-EBED-4FFB-AA80-92500E2E3FBC}"/>
    <dgm:cxn modelId="{4C8091E3-646D-4357-9F04-032BC62B0680}" type="presOf" srcId="{8F547023-3538-4EE8-93A4-8FB441205E03}" destId="{CC125AE3-9744-4603-BBC1-A10DB8D254F4}" srcOrd="1" destOrd="0" presId="urn:microsoft.com/office/officeart/2005/8/layout/hierarchy2"/>
    <dgm:cxn modelId="{0A62E8EB-E5AC-49C4-BC31-14B973B4B6B0}" type="presOf" srcId="{B63F0C89-71A1-4B60-AC8C-F6015144AA95}" destId="{F75A945F-EA57-4785-B86D-E803BE3F38E5}" srcOrd="0" destOrd="0" presId="urn:microsoft.com/office/officeart/2005/8/layout/hierarchy2"/>
    <dgm:cxn modelId="{90EAD3EC-2996-4BDC-8AE5-6A4376640AB5}" srcId="{0B8F6A2C-499F-4D42-90C6-D5D0C08F7746}" destId="{1C5200FE-FFA9-4D32-BBCD-D593EE845AF0}" srcOrd="1" destOrd="0" parTransId="{78A0168A-B3D4-43A1-9440-9C1323BD7FEB}" sibTransId="{2064185F-0951-4CD0-BDF4-3C6BFCA2711B}"/>
    <dgm:cxn modelId="{070025F1-E88E-41FB-899C-8A04F4FCAF91}" srcId="{4102858B-66E2-4F4D-8103-BC8FCF77C011}" destId="{76F6ED56-039E-4362-929F-14CA94C44354}" srcOrd="1" destOrd="0" parTransId="{4EF6EBEC-0A1E-4B9E-B648-62EB9C349AA7}" sibTransId="{15E9C307-BB46-42B2-BB17-AEBFEE2AD831}"/>
    <dgm:cxn modelId="{77CD63F5-3FA3-4364-BF6C-22BD41D6A7FA}" type="presOf" srcId="{BD5CB513-6A87-438F-94A4-8C766EF0E3BF}" destId="{54289FDA-50AF-4EE0-A014-768A238CA9EF}" srcOrd="0" destOrd="0" presId="urn:microsoft.com/office/officeart/2005/8/layout/hierarchy2"/>
    <dgm:cxn modelId="{D3EDF1F8-8027-4256-8D49-4FF236E265BA}" type="presOf" srcId="{464485DC-5F1E-45C4-9E48-32AA4E456A2D}" destId="{784A74E3-CC2D-42BC-8B25-F713D485BEA7}" srcOrd="1" destOrd="0" presId="urn:microsoft.com/office/officeart/2005/8/layout/hierarchy2"/>
    <dgm:cxn modelId="{DA34F9F9-1DFA-48E1-B2B1-F7B17F183C75}" type="presOf" srcId="{4514F283-0637-4D79-A3B9-03CF59D1582C}" destId="{7E79C162-6501-4297-976D-46585AA9B655}" srcOrd="0" destOrd="0" presId="urn:microsoft.com/office/officeart/2005/8/layout/hierarchy2"/>
    <dgm:cxn modelId="{DAD22DFD-05CA-4330-AD42-A5F28487B037}" srcId="{1F9854BB-22E9-4049-9456-C1C1896FCEC5}" destId="{7A3D1130-4F69-4E59-9ACC-5B640EBD6EFF}" srcOrd="1" destOrd="0" parTransId="{B41AB307-A081-4264-9130-95C84CE88154}" sibTransId="{C78EE015-1D63-4783-95F7-35114C4686DE}"/>
    <dgm:cxn modelId="{EA2AB409-EF99-4F83-BDC8-D2C03939BDDD}" type="presParOf" srcId="{77DB58A4-3731-4A08-A464-89EDB52E5EA0}" destId="{46E20B97-4DAC-41B1-A2F6-E3DF6489D8EB}" srcOrd="0" destOrd="0" presId="urn:microsoft.com/office/officeart/2005/8/layout/hierarchy2"/>
    <dgm:cxn modelId="{270897BE-E65C-4752-9FC5-1D310AA66FDB}" type="presParOf" srcId="{46E20B97-4DAC-41B1-A2F6-E3DF6489D8EB}" destId="{E7D70009-C947-45D1-A980-40F858FCEEC6}" srcOrd="0" destOrd="0" presId="urn:microsoft.com/office/officeart/2005/8/layout/hierarchy2"/>
    <dgm:cxn modelId="{70BA22FC-EE40-44DF-97C1-016E06A44104}" type="presParOf" srcId="{46E20B97-4DAC-41B1-A2F6-E3DF6489D8EB}" destId="{12189634-8510-4B4D-98CF-C6102A9E0708}" srcOrd="1" destOrd="0" presId="urn:microsoft.com/office/officeart/2005/8/layout/hierarchy2"/>
    <dgm:cxn modelId="{534752E8-1633-4B70-A3A8-7550C1577487}" type="presParOf" srcId="{12189634-8510-4B4D-98CF-C6102A9E0708}" destId="{7389C02B-058D-457D-85F1-F196E35ABEEE}" srcOrd="0" destOrd="0" presId="urn:microsoft.com/office/officeart/2005/8/layout/hierarchy2"/>
    <dgm:cxn modelId="{20AE1E6A-7428-4CCA-8A3C-E2DD4CB53822}" type="presParOf" srcId="{7389C02B-058D-457D-85F1-F196E35ABEEE}" destId="{D15472F1-679C-4E44-9A3B-6C730313C854}" srcOrd="0" destOrd="0" presId="urn:microsoft.com/office/officeart/2005/8/layout/hierarchy2"/>
    <dgm:cxn modelId="{B16A87D6-2B27-4086-B2B8-D8B84AC1DC65}" type="presParOf" srcId="{12189634-8510-4B4D-98CF-C6102A9E0708}" destId="{DC352FF2-2D54-4864-BDBF-1F719D55DFCE}" srcOrd="1" destOrd="0" presId="urn:microsoft.com/office/officeart/2005/8/layout/hierarchy2"/>
    <dgm:cxn modelId="{3904D783-4D7D-4610-A0AB-AE7A4255DFA5}" type="presParOf" srcId="{DC352FF2-2D54-4864-BDBF-1F719D55DFCE}" destId="{9AABF379-AF54-4684-BC21-EED2D257C6AC}" srcOrd="0" destOrd="0" presId="urn:microsoft.com/office/officeart/2005/8/layout/hierarchy2"/>
    <dgm:cxn modelId="{3ABB4AFE-7C59-4989-8E2E-9D4F36E48504}" type="presParOf" srcId="{DC352FF2-2D54-4864-BDBF-1F719D55DFCE}" destId="{76FD7E53-58A1-4C7D-98EF-3075E30AAEBD}" srcOrd="1" destOrd="0" presId="urn:microsoft.com/office/officeart/2005/8/layout/hierarchy2"/>
    <dgm:cxn modelId="{16E5DE09-0B4C-4783-99D7-C9C794E26E5A}" type="presParOf" srcId="{76FD7E53-58A1-4C7D-98EF-3075E30AAEBD}" destId="{4A9C0BA3-C09D-42FB-988B-844D6C1FED43}" srcOrd="0" destOrd="0" presId="urn:microsoft.com/office/officeart/2005/8/layout/hierarchy2"/>
    <dgm:cxn modelId="{875E333D-F3E6-4450-943E-2F1A08FF28D6}" type="presParOf" srcId="{4A9C0BA3-C09D-42FB-988B-844D6C1FED43}" destId="{784A74E3-CC2D-42BC-8B25-F713D485BEA7}" srcOrd="0" destOrd="0" presId="urn:microsoft.com/office/officeart/2005/8/layout/hierarchy2"/>
    <dgm:cxn modelId="{607EE104-022C-4A60-9216-418A91345252}" type="presParOf" srcId="{76FD7E53-58A1-4C7D-98EF-3075E30AAEBD}" destId="{96DEE131-D71C-4401-AD1D-05216011EA3B}" srcOrd="1" destOrd="0" presId="urn:microsoft.com/office/officeart/2005/8/layout/hierarchy2"/>
    <dgm:cxn modelId="{3DD434ED-86F4-4205-81C2-4072F887B1C4}" type="presParOf" srcId="{96DEE131-D71C-4401-AD1D-05216011EA3B}" destId="{501AF27D-C271-470B-AF24-CC7E14A8B959}" srcOrd="0" destOrd="0" presId="urn:microsoft.com/office/officeart/2005/8/layout/hierarchy2"/>
    <dgm:cxn modelId="{7F7EE934-5849-44E5-A450-E395809B8D39}" type="presParOf" srcId="{96DEE131-D71C-4401-AD1D-05216011EA3B}" destId="{7AACC1BB-EA75-43A8-AE39-52548633E3B6}" srcOrd="1" destOrd="0" presId="urn:microsoft.com/office/officeart/2005/8/layout/hierarchy2"/>
    <dgm:cxn modelId="{FDE52822-5F4F-4186-B854-9671827A79D8}" type="presParOf" srcId="{7AACC1BB-EA75-43A8-AE39-52548633E3B6}" destId="{0598ED04-105A-4F67-80A4-934EE0A6CAB6}" srcOrd="0" destOrd="0" presId="urn:microsoft.com/office/officeart/2005/8/layout/hierarchy2"/>
    <dgm:cxn modelId="{B2BF8F93-16D7-4B56-9B33-B07CFE4DE8B1}" type="presParOf" srcId="{0598ED04-105A-4F67-80A4-934EE0A6CAB6}" destId="{CC125AE3-9744-4603-BBC1-A10DB8D254F4}" srcOrd="0" destOrd="0" presId="urn:microsoft.com/office/officeart/2005/8/layout/hierarchy2"/>
    <dgm:cxn modelId="{EBCE2729-0088-4539-9281-B4A35C3B0FB5}" type="presParOf" srcId="{7AACC1BB-EA75-43A8-AE39-52548633E3B6}" destId="{953170E6-ED3D-466D-9EE9-F2A9FEDCD86F}" srcOrd="1" destOrd="0" presId="urn:microsoft.com/office/officeart/2005/8/layout/hierarchy2"/>
    <dgm:cxn modelId="{E394FAD7-AAEE-4974-9A65-A200D6CE18F1}" type="presParOf" srcId="{953170E6-ED3D-466D-9EE9-F2A9FEDCD86F}" destId="{15953602-680F-4B92-B5E9-2971C0BA1E96}" srcOrd="0" destOrd="0" presId="urn:microsoft.com/office/officeart/2005/8/layout/hierarchy2"/>
    <dgm:cxn modelId="{A5E103A8-3A2B-4508-B694-3A5D938267BE}" type="presParOf" srcId="{953170E6-ED3D-466D-9EE9-F2A9FEDCD86F}" destId="{4AA3208E-2315-4C1B-AA3C-E487523ECFBE}" srcOrd="1" destOrd="0" presId="urn:microsoft.com/office/officeart/2005/8/layout/hierarchy2"/>
    <dgm:cxn modelId="{71CAAFA0-3943-40F6-BDA8-260685636572}" type="presParOf" srcId="{4AA3208E-2315-4C1B-AA3C-E487523ECFBE}" destId="{12C3F86F-4B7E-4BDE-82F0-FB6046FB4A72}" srcOrd="0" destOrd="0" presId="urn:microsoft.com/office/officeart/2005/8/layout/hierarchy2"/>
    <dgm:cxn modelId="{B796C2D0-9AAA-4168-B5C3-179EFA918D4D}" type="presParOf" srcId="{12C3F86F-4B7E-4BDE-82F0-FB6046FB4A72}" destId="{F43500E5-5A56-4FF5-B27D-5A52DE38C951}" srcOrd="0" destOrd="0" presId="urn:microsoft.com/office/officeart/2005/8/layout/hierarchy2"/>
    <dgm:cxn modelId="{2361EB2C-F8A6-4164-84B1-04B469C377EE}" type="presParOf" srcId="{4AA3208E-2315-4C1B-AA3C-E487523ECFBE}" destId="{6CDC1E83-7578-4932-98B3-3260A3B60AC3}" srcOrd="1" destOrd="0" presId="urn:microsoft.com/office/officeart/2005/8/layout/hierarchy2"/>
    <dgm:cxn modelId="{B327864D-8D8E-465A-BEF5-FB590250A3FC}" type="presParOf" srcId="{6CDC1E83-7578-4932-98B3-3260A3B60AC3}" destId="{D2A9E575-314F-43D7-A9A7-1E063AFB840D}" srcOrd="0" destOrd="0" presId="urn:microsoft.com/office/officeart/2005/8/layout/hierarchy2"/>
    <dgm:cxn modelId="{927ABF92-DCB8-4D4C-857B-23D656F00CF5}" type="presParOf" srcId="{6CDC1E83-7578-4932-98B3-3260A3B60AC3}" destId="{B79B2172-24D7-4AD4-A5A0-9EB0AFFB353D}" srcOrd="1" destOrd="0" presId="urn:microsoft.com/office/officeart/2005/8/layout/hierarchy2"/>
    <dgm:cxn modelId="{8115F891-8F34-46EA-A66D-79A03F7ADDC7}" type="presParOf" srcId="{4AA3208E-2315-4C1B-AA3C-E487523ECFBE}" destId="{7E79C162-6501-4297-976D-46585AA9B655}" srcOrd="2" destOrd="0" presId="urn:microsoft.com/office/officeart/2005/8/layout/hierarchy2"/>
    <dgm:cxn modelId="{75E51A77-B546-4F8F-902B-51793A458A37}" type="presParOf" srcId="{7E79C162-6501-4297-976D-46585AA9B655}" destId="{7F437FF6-F5D7-4BC8-A030-9DD4D6136960}" srcOrd="0" destOrd="0" presId="urn:microsoft.com/office/officeart/2005/8/layout/hierarchy2"/>
    <dgm:cxn modelId="{5A8F26E3-CCA9-4D08-8461-9BBC7923BE96}" type="presParOf" srcId="{4AA3208E-2315-4C1B-AA3C-E487523ECFBE}" destId="{40878191-EABE-4F03-B243-CF03510CFC41}" srcOrd="3" destOrd="0" presId="urn:microsoft.com/office/officeart/2005/8/layout/hierarchy2"/>
    <dgm:cxn modelId="{51945C34-8E42-4B74-A803-C1666C595B2E}" type="presParOf" srcId="{40878191-EABE-4F03-B243-CF03510CFC41}" destId="{7C6C8584-04C4-4DC9-9570-61B46AC4CEE9}" srcOrd="0" destOrd="0" presId="urn:microsoft.com/office/officeart/2005/8/layout/hierarchy2"/>
    <dgm:cxn modelId="{C8EB75C9-76D5-4399-AF91-900E81E7BBAA}" type="presParOf" srcId="{40878191-EABE-4F03-B243-CF03510CFC41}" destId="{258ED75A-A667-49C9-A69A-50413A33E0F0}" srcOrd="1" destOrd="0" presId="urn:microsoft.com/office/officeart/2005/8/layout/hierarchy2"/>
    <dgm:cxn modelId="{01C137F5-1DC7-4C8E-B6F9-0416EE8FD62C}" type="presParOf" srcId="{7AACC1BB-EA75-43A8-AE39-52548633E3B6}" destId="{8705D2B0-F891-4774-A0A6-3BA9BD2CCB49}" srcOrd="2" destOrd="0" presId="urn:microsoft.com/office/officeart/2005/8/layout/hierarchy2"/>
    <dgm:cxn modelId="{597ECEF6-91C9-4AA5-822B-4CE35D9EBC64}" type="presParOf" srcId="{8705D2B0-F891-4774-A0A6-3BA9BD2CCB49}" destId="{8F2890A6-25CC-4A9A-8A74-DBC833D8718E}" srcOrd="0" destOrd="0" presId="urn:microsoft.com/office/officeart/2005/8/layout/hierarchy2"/>
    <dgm:cxn modelId="{E88CB00B-A0BE-40D9-AD46-FBBF22DC50E5}" type="presParOf" srcId="{7AACC1BB-EA75-43A8-AE39-52548633E3B6}" destId="{DBD0140D-6E0A-457C-8873-6BFE651A1978}" srcOrd="3" destOrd="0" presId="urn:microsoft.com/office/officeart/2005/8/layout/hierarchy2"/>
    <dgm:cxn modelId="{874610DF-5459-4F43-AB2A-8660D9BC4B89}" type="presParOf" srcId="{DBD0140D-6E0A-457C-8873-6BFE651A1978}" destId="{939578C3-D700-420A-928A-9B1BD6003D16}" srcOrd="0" destOrd="0" presId="urn:microsoft.com/office/officeart/2005/8/layout/hierarchy2"/>
    <dgm:cxn modelId="{5E1297B0-E53D-448A-A5C5-5B24010D9566}" type="presParOf" srcId="{DBD0140D-6E0A-457C-8873-6BFE651A1978}" destId="{5F1EED40-3875-4C31-A566-AB1AA1654DD4}" srcOrd="1" destOrd="0" presId="urn:microsoft.com/office/officeart/2005/8/layout/hierarchy2"/>
    <dgm:cxn modelId="{B2BE0108-E7CD-42C5-BF9E-88A14DC0BF84}" type="presParOf" srcId="{76FD7E53-58A1-4C7D-98EF-3075E30AAEBD}" destId="{D627FBAB-6C3F-422C-9CAF-76E6586BC558}" srcOrd="2" destOrd="0" presId="urn:microsoft.com/office/officeart/2005/8/layout/hierarchy2"/>
    <dgm:cxn modelId="{083FE2B0-CDF2-4D6B-8D2E-6412671B6AAB}" type="presParOf" srcId="{D627FBAB-6C3F-422C-9CAF-76E6586BC558}" destId="{2A1EF58E-11D0-47BA-8504-DF8ED09507AD}" srcOrd="0" destOrd="0" presId="urn:microsoft.com/office/officeart/2005/8/layout/hierarchy2"/>
    <dgm:cxn modelId="{01339D4E-F165-4411-9D0A-93ED9529778E}" type="presParOf" srcId="{76FD7E53-58A1-4C7D-98EF-3075E30AAEBD}" destId="{3D66D35B-F644-4D2E-B27F-E04CFAFEFA90}" srcOrd="3" destOrd="0" presId="urn:microsoft.com/office/officeart/2005/8/layout/hierarchy2"/>
    <dgm:cxn modelId="{CC3B5203-4897-4826-92C8-135B53C024C5}" type="presParOf" srcId="{3D66D35B-F644-4D2E-B27F-E04CFAFEFA90}" destId="{015B3623-C74D-4F1E-859B-2F9A954B120E}" srcOrd="0" destOrd="0" presId="urn:microsoft.com/office/officeart/2005/8/layout/hierarchy2"/>
    <dgm:cxn modelId="{3192319F-A413-49F5-BEE1-9B6F5374349D}" type="presParOf" srcId="{3D66D35B-F644-4D2E-B27F-E04CFAFEFA90}" destId="{E2A5D302-9D54-4497-9989-D26923BF11A8}" srcOrd="1" destOrd="0" presId="urn:microsoft.com/office/officeart/2005/8/layout/hierarchy2"/>
    <dgm:cxn modelId="{2D393A6F-7C14-4079-90B7-568E97EBC3AA}" type="presParOf" srcId="{E2A5D302-9D54-4497-9989-D26923BF11A8}" destId="{B1C27B01-CBF5-4014-BEE7-B0040A0FA282}" srcOrd="0" destOrd="0" presId="urn:microsoft.com/office/officeart/2005/8/layout/hierarchy2"/>
    <dgm:cxn modelId="{ED3B62E3-693C-44C9-B701-0F7D424115D5}" type="presParOf" srcId="{B1C27B01-CBF5-4014-BEE7-B0040A0FA282}" destId="{2D153591-B55B-430F-AF88-10885FF575ED}" srcOrd="0" destOrd="0" presId="urn:microsoft.com/office/officeart/2005/8/layout/hierarchy2"/>
    <dgm:cxn modelId="{D87F1481-4041-4B62-BB03-FD24AFC65969}" type="presParOf" srcId="{E2A5D302-9D54-4497-9989-D26923BF11A8}" destId="{EE36D4AC-79F3-4FCD-8C07-ABCBF545AC71}" srcOrd="1" destOrd="0" presId="urn:microsoft.com/office/officeart/2005/8/layout/hierarchy2"/>
    <dgm:cxn modelId="{20AB2630-1308-45E0-8F99-AFB76D02BD91}" type="presParOf" srcId="{EE36D4AC-79F3-4FCD-8C07-ABCBF545AC71}" destId="{0EDBDED2-61CA-4F2A-8F79-B5FA7B87E4C1}" srcOrd="0" destOrd="0" presId="urn:microsoft.com/office/officeart/2005/8/layout/hierarchy2"/>
    <dgm:cxn modelId="{46126ADE-4357-42CF-9758-B8FC7DCCE691}" type="presParOf" srcId="{EE36D4AC-79F3-4FCD-8C07-ABCBF545AC71}" destId="{E6604078-6F07-445B-9E3A-AA1531B3293D}" srcOrd="1" destOrd="0" presId="urn:microsoft.com/office/officeart/2005/8/layout/hierarchy2"/>
    <dgm:cxn modelId="{1994A99F-74A7-4931-BE8E-133F74877FA9}" type="presParOf" srcId="{E2A5D302-9D54-4497-9989-D26923BF11A8}" destId="{ED0F9E7C-702A-4954-9625-D24B53F859A2}" srcOrd="2" destOrd="0" presId="urn:microsoft.com/office/officeart/2005/8/layout/hierarchy2"/>
    <dgm:cxn modelId="{D63B3E8B-9CBD-4792-B7AD-4247A12F6B46}" type="presParOf" srcId="{ED0F9E7C-702A-4954-9625-D24B53F859A2}" destId="{BA5DA6EA-E0CC-422E-B962-779542AD4A7B}" srcOrd="0" destOrd="0" presId="urn:microsoft.com/office/officeart/2005/8/layout/hierarchy2"/>
    <dgm:cxn modelId="{1DEE042E-A0BB-4954-B4EB-82210C105DF0}" type="presParOf" srcId="{E2A5D302-9D54-4497-9989-D26923BF11A8}" destId="{D78D3BF8-B925-4A66-B5A8-50F310F4DF55}" srcOrd="3" destOrd="0" presId="urn:microsoft.com/office/officeart/2005/8/layout/hierarchy2"/>
    <dgm:cxn modelId="{DA138BF7-3A29-4CE5-B564-EC9B123FAAF4}" type="presParOf" srcId="{D78D3BF8-B925-4A66-B5A8-50F310F4DF55}" destId="{111A2CA2-3135-4B65-A739-D41215F264AE}" srcOrd="0" destOrd="0" presId="urn:microsoft.com/office/officeart/2005/8/layout/hierarchy2"/>
    <dgm:cxn modelId="{EBBFA985-51E1-4D6D-88EC-8BA990AE8CBA}" type="presParOf" srcId="{D78D3BF8-B925-4A66-B5A8-50F310F4DF55}" destId="{B23B273D-BF13-42DD-A540-9024CDB678F9}" srcOrd="1" destOrd="0" presId="urn:microsoft.com/office/officeart/2005/8/layout/hierarchy2"/>
    <dgm:cxn modelId="{5C39D2CE-7533-4887-8D2C-54BDE06ADDF8}" type="presParOf" srcId="{12189634-8510-4B4D-98CF-C6102A9E0708}" destId="{54289FDA-50AF-4EE0-A014-768A238CA9EF}" srcOrd="2" destOrd="0" presId="urn:microsoft.com/office/officeart/2005/8/layout/hierarchy2"/>
    <dgm:cxn modelId="{FA7D8614-B022-444A-B633-F36F85206984}" type="presParOf" srcId="{54289FDA-50AF-4EE0-A014-768A238CA9EF}" destId="{75FA9DC5-2FD4-431B-BCB7-C5EE1B685EC1}" srcOrd="0" destOrd="0" presId="urn:microsoft.com/office/officeart/2005/8/layout/hierarchy2"/>
    <dgm:cxn modelId="{A5EEDCE0-01F2-4AB8-A614-847B03E11704}" type="presParOf" srcId="{12189634-8510-4B4D-98CF-C6102A9E0708}" destId="{69D54738-FFE9-4B85-BB03-D2585F274130}" srcOrd="3" destOrd="0" presId="urn:microsoft.com/office/officeart/2005/8/layout/hierarchy2"/>
    <dgm:cxn modelId="{02422FDA-692F-42FA-AE71-701894936825}" type="presParOf" srcId="{69D54738-FFE9-4B85-BB03-D2585F274130}" destId="{9F51DAAD-C8A9-44F7-9F15-E70C1E47787C}" srcOrd="0" destOrd="0" presId="urn:microsoft.com/office/officeart/2005/8/layout/hierarchy2"/>
    <dgm:cxn modelId="{C122EE01-4436-43A1-B8D1-D1441849F439}" type="presParOf" srcId="{69D54738-FFE9-4B85-BB03-D2585F274130}" destId="{353D8B97-4E64-4501-8480-3097EFA2FFD8}" srcOrd="1" destOrd="0" presId="urn:microsoft.com/office/officeart/2005/8/layout/hierarchy2"/>
    <dgm:cxn modelId="{83CD1F06-8A71-4D3D-95F0-A62B7125ECF2}" type="presParOf" srcId="{353D8B97-4E64-4501-8480-3097EFA2FFD8}" destId="{69533C71-BA36-437D-94DE-480D0600F67F}" srcOrd="0" destOrd="0" presId="urn:microsoft.com/office/officeart/2005/8/layout/hierarchy2"/>
    <dgm:cxn modelId="{C41633A8-22E4-4C65-AC97-4479B2C8D439}" type="presParOf" srcId="{69533C71-BA36-437D-94DE-480D0600F67F}" destId="{760C3AD2-9F0E-4FD6-A473-62ED01B2A331}" srcOrd="0" destOrd="0" presId="urn:microsoft.com/office/officeart/2005/8/layout/hierarchy2"/>
    <dgm:cxn modelId="{32340AF2-2570-4D76-96F1-8B579E645DB1}" type="presParOf" srcId="{353D8B97-4E64-4501-8480-3097EFA2FFD8}" destId="{3DB0D2F9-309F-452B-B359-AD6D24FD77B6}" srcOrd="1" destOrd="0" presId="urn:microsoft.com/office/officeart/2005/8/layout/hierarchy2"/>
    <dgm:cxn modelId="{1798DDC9-8FF1-4BB1-A03F-E0AAF01C08D4}" type="presParOf" srcId="{3DB0D2F9-309F-452B-B359-AD6D24FD77B6}" destId="{E94CC404-D095-4BDC-AD0D-B6F2626FC27A}" srcOrd="0" destOrd="0" presId="urn:microsoft.com/office/officeart/2005/8/layout/hierarchy2"/>
    <dgm:cxn modelId="{12A02106-A880-431A-8F43-F1F7BA00082B}" type="presParOf" srcId="{3DB0D2F9-309F-452B-B359-AD6D24FD77B6}" destId="{4778DE08-17D3-46A0-9FE8-0B54DF3162B7}" srcOrd="1" destOrd="0" presId="urn:microsoft.com/office/officeart/2005/8/layout/hierarchy2"/>
    <dgm:cxn modelId="{15AE3A3D-A4A9-4219-B6B3-A9632E1365F3}" type="presParOf" srcId="{353D8B97-4E64-4501-8480-3097EFA2FFD8}" destId="{078B8E7B-5EC5-43E2-AE09-794B8ED10879}" srcOrd="2" destOrd="0" presId="urn:microsoft.com/office/officeart/2005/8/layout/hierarchy2"/>
    <dgm:cxn modelId="{0C26111C-7DE8-4594-9562-682E918EC531}" type="presParOf" srcId="{078B8E7B-5EC5-43E2-AE09-794B8ED10879}" destId="{83FD9035-E382-4163-A44F-0D510BEEBDEF}" srcOrd="0" destOrd="0" presId="urn:microsoft.com/office/officeart/2005/8/layout/hierarchy2"/>
    <dgm:cxn modelId="{83C5516B-7B59-4BAB-89C6-1B71C21B0EF1}" type="presParOf" srcId="{353D8B97-4E64-4501-8480-3097EFA2FFD8}" destId="{2E3E1B49-9868-46E3-85F8-B2AAA09C73FB}" srcOrd="3" destOrd="0" presId="urn:microsoft.com/office/officeart/2005/8/layout/hierarchy2"/>
    <dgm:cxn modelId="{E6DC5A2C-118D-496B-A6F5-35C87110B4AF}" type="presParOf" srcId="{2E3E1B49-9868-46E3-85F8-B2AAA09C73FB}" destId="{B90962A8-F8C2-41BE-A215-74F072DFFFD7}" srcOrd="0" destOrd="0" presId="urn:microsoft.com/office/officeart/2005/8/layout/hierarchy2"/>
    <dgm:cxn modelId="{B9D9E279-EAC1-4E35-BB88-235B2EDF9260}" type="presParOf" srcId="{2E3E1B49-9868-46E3-85F8-B2AAA09C73FB}" destId="{59B951B6-ED2C-4520-8068-26EB826223FD}" srcOrd="1" destOrd="0" presId="urn:microsoft.com/office/officeart/2005/8/layout/hierarchy2"/>
    <dgm:cxn modelId="{CE94B372-CF6C-4E3F-AD6F-E226A373579F}" type="presParOf" srcId="{59B951B6-ED2C-4520-8068-26EB826223FD}" destId="{8A282F03-7B7E-4472-8FC5-105EB6E8D8BF}" srcOrd="0" destOrd="0" presId="urn:microsoft.com/office/officeart/2005/8/layout/hierarchy2"/>
    <dgm:cxn modelId="{82D34092-4851-4C44-9B6F-9F937C099B08}" type="presParOf" srcId="{8A282F03-7B7E-4472-8FC5-105EB6E8D8BF}" destId="{4440850E-0368-4BDD-8DFF-A574D5707A09}" srcOrd="0" destOrd="0" presId="urn:microsoft.com/office/officeart/2005/8/layout/hierarchy2"/>
    <dgm:cxn modelId="{6D6FAC59-3342-40CD-B02C-4FDB3D292A2B}" type="presParOf" srcId="{59B951B6-ED2C-4520-8068-26EB826223FD}" destId="{2C18DC9B-5C04-44C4-932B-D0E134AD8591}" srcOrd="1" destOrd="0" presId="urn:microsoft.com/office/officeart/2005/8/layout/hierarchy2"/>
    <dgm:cxn modelId="{572063FA-84E3-4E39-8218-09FE79E0B578}" type="presParOf" srcId="{2C18DC9B-5C04-44C4-932B-D0E134AD8591}" destId="{30EF1998-4093-4E8C-9D84-93C476273B26}" srcOrd="0" destOrd="0" presId="urn:microsoft.com/office/officeart/2005/8/layout/hierarchy2"/>
    <dgm:cxn modelId="{4F1AF2D9-5357-4A7C-BF6B-7C0CAC99C100}" type="presParOf" srcId="{2C18DC9B-5C04-44C4-932B-D0E134AD8591}" destId="{52CEDCE9-97DE-4FE9-A73A-2D26C3F95C6B}" srcOrd="1" destOrd="0" presId="urn:microsoft.com/office/officeart/2005/8/layout/hierarchy2"/>
    <dgm:cxn modelId="{B92C83EA-64B7-4EDA-935B-CE81B5C3FFAD}" type="presParOf" srcId="{59B951B6-ED2C-4520-8068-26EB826223FD}" destId="{F75A945F-EA57-4785-B86D-E803BE3F38E5}" srcOrd="2" destOrd="0" presId="urn:microsoft.com/office/officeart/2005/8/layout/hierarchy2"/>
    <dgm:cxn modelId="{509DCCB0-EEE1-46AE-8F17-6642CC323E5E}" type="presParOf" srcId="{F75A945F-EA57-4785-B86D-E803BE3F38E5}" destId="{BA01B8D5-6F20-441C-B18E-6C797210ABB6}" srcOrd="0" destOrd="0" presId="urn:microsoft.com/office/officeart/2005/8/layout/hierarchy2"/>
    <dgm:cxn modelId="{53ED8F7F-4883-41C0-A32D-45E4410B5A5B}" type="presParOf" srcId="{59B951B6-ED2C-4520-8068-26EB826223FD}" destId="{CDF28238-571C-46FF-936B-E280E7C1017B}" srcOrd="3" destOrd="0" presId="urn:microsoft.com/office/officeart/2005/8/layout/hierarchy2"/>
    <dgm:cxn modelId="{2D7F387D-6A36-46E0-BFB5-E690DFEDE240}" type="presParOf" srcId="{CDF28238-571C-46FF-936B-E280E7C1017B}" destId="{F434E6E2-1BB6-4205-B189-FCBC13EF1B9F}" srcOrd="0" destOrd="0" presId="urn:microsoft.com/office/officeart/2005/8/layout/hierarchy2"/>
    <dgm:cxn modelId="{6AF213C2-3576-424B-8A8C-9AF4523B4046}" type="presParOf" srcId="{CDF28238-571C-46FF-936B-E280E7C1017B}" destId="{466BF877-5997-4AF3-9B3A-C05BC33EAD21}" srcOrd="1" destOrd="0" presId="urn:microsoft.com/office/officeart/2005/8/layout/hierarchy2"/>
    <dgm:cxn modelId="{7BB40404-F075-4862-98B2-7AC99E61FC28}" type="presParOf" srcId="{466BF877-5997-4AF3-9B3A-C05BC33EAD21}" destId="{9C6C5902-A530-4D9E-B86F-BA7E74FFE9E6}" srcOrd="0" destOrd="0" presId="urn:microsoft.com/office/officeart/2005/8/layout/hierarchy2"/>
    <dgm:cxn modelId="{8D4EDE99-A771-4393-A1D5-9367B914E347}" type="presParOf" srcId="{9C6C5902-A530-4D9E-B86F-BA7E74FFE9E6}" destId="{287B3DC9-3BC4-47B7-A6F7-46850EE48414}" srcOrd="0" destOrd="0" presId="urn:microsoft.com/office/officeart/2005/8/layout/hierarchy2"/>
    <dgm:cxn modelId="{A9A78675-12A3-4D4A-A06D-498AB2915DC3}" type="presParOf" srcId="{466BF877-5997-4AF3-9B3A-C05BC33EAD21}" destId="{CC18E58F-5D8A-4C70-84BB-E8F8887D194E}" srcOrd="1" destOrd="0" presId="urn:microsoft.com/office/officeart/2005/8/layout/hierarchy2"/>
    <dgm:cxn modelId="{8C7C280F-B1F4-42D0-BF5B-56389E2974A2}" type="presParOf" srcId="{CC18E58F-5D8A-4C70-84BB-E8F8887D194E}" destId="{813102DB-9730-4F56-A3D3-E357E02B5790}" srcOrd="0" destOrd="0" presId="urn:microsoft.com/office/officeart/2005/8/layout/hierarchy2"/>
    <dgm:cxn modelId="{B63EEFE3-A046-405B-A802-C99AF39E86B5}" type="presParOf" srcId="{CC18E58F-5D8A-4C70-84BB-E8F8887D194E}" destId="{3C9F70EC-64E3-4D84-B592-CC76E9331F44}" srcOrd="1" destOrd="0" presId="urn:microsoft.com/office/officeart/2005/8/layout/hierarchy2"/>
    <dgm:cxn modelId="{2C6CFDFF-CA91-43E5-A8E0-7C9EF1C613A4}" type="presParOf" srcId="{466BF877-5997-4AF3-9B3A-C05BC33EAD21}" destId="{C7BF0B88-52AD-4D7E-B4E3-4C58B6C6E1F1}" srcOrd="2" destOrd="0" presId="urn:microsoft.com/office/officeart/2005/8/layout/hierarchy2"/>
    <dgm:cxn modelId="{F3C0CB2C-5EED-4C51-9352-24F0405658E6}" type="presParOf" srcId="{C7BF0B88-52AD-4D7E-B4E3-4C58B6C6E1F1}" destId="{9977D943-04EC-4DB0-80BD-67A2B7B0AAB8}" srcOrd="0" destOrd="0" presId="urn:microsoft.com/office/officeart/2005/8/layout/hierarchy2"/>
    <dgm:cxn modelId="{79FF227C-4218-4F6B-B536-CE5820BF517F}" type="presParOf" srcId="{466BF877-5997-4AF3-9B3A-C05BC33EAD21}" destId="{96073DAE-B39D-4A29-9B51-493763C34C9B}" srcOrd="3" destOrd="0" presId="urn:microsoft.com/office/officeart/2005/8/layout/hierarchy2"/>
    <dgm:cxn modelId="{C70401AE-E25B-49F7-800B-1F7E1D2F611B}" type="presParOf" srcId="{96073DAE-B39D-4A29-9B51-493763C34C9B}" destId="{9FC8D79F-012F-4938-B9BB-44B0E61B0307}" srcOrd="0" destOrd="0" presId="urn:microsoft.com/office/officeart/2005/8/layout/hierarchy2"/>
    <dgm:cxn modelId="{EBDFF857-8C5B-4C29-961D-FD081BE04D47}" type="presParOf" srcId="{96073DAE-B39D-4A29-9B51-493763C34C9B}" destId="{FDBF2148-1D01-42CA-9234-B0D7DCBBD64A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D0B9E6-82C7-4381-AE3D-A682BDCF8863}">
      <dsp:nvSpPr>
        <dsp:cNvPr id="0" name=""/>
        <dsp:cNvSpPr/>
      </dsp:nvSpPr>
      <dsp:spPr>
        <a:xfrm>
          <a:off x="5343" y="3390224"/>
          <a:ext cx="1334432" cy="8229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 the interiors of </a:t>
          </a:r>
          <a:r>
            <a:rPr lang="en-US" sz="1300" b="1" kern="1200" dirty="0">
              <a:solidFill>
                <a:srgbClr val="00B0F0"/>
              </a:solidFill>
            </a:rPr>
            <a:t>A</a:t>
          </a:r>
          <a:r>
            <a:rPr lang="en-US" sz="1300" kern="1200" dirty="0"/>
            <a:t> and </a:t>
          </a:r>
          <a:r>
            <a:rPr lang="en-US" sz="1300" b="1" kern="1200" dirty="0">
              <a:solidFill>
                <a:srgbClr val="00B050"/>
              </a:solidFill>
            </a:rPr>
            <a:t>B </a:t>
          </a:r>
          <a:r>
            <a:rPr lang="en-US" sz="1300" kern="1200" dirty="0"/>
            <a:t>overlap?</a:t>
          </a:r>
        </a:p>
      </dsp:txBody>
      <dsp:txXfrm>
        <a:off x="29447" y="3414328"/>
        <a:ext cx="1286224" cy="774752"/>
      </dsp:txXfrm>
    </dsp:sp>
    <dsp:sp modelId="{90D847B5-D5A0-4244-846E-8ADF8BABDEED}">
      <dsp:nvSpPr>
        <dsp:cNvPr id="0" name=""/>
        <dsp:cNvSpPr/>
      </dsp:nvSpPr>
      <dsp:spPr>
        <a:xfrm rot="19190091">
          <a:off x="1116166" y="3166313"/>
          <a:ext cx="1896506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811941" y="23774"/>
              </a:lnTo>
            </a:path>
            <a:path>
              <a:moveTo>
                <a:pt x="1084564" y="23774"/>
              </a:moveTo>
              <a:lnTo>
                <a:pt x="1896506" y="23774"/>
              </a:lnTo>
            </a:path>
          </a:pathLst>
        </a:custGeom>
        <a:noFill/>
        <a:ln w="25400" cap="flat" cmpd="sng" algn="ctr">
          <a:solidFill>
            <a:schemeClr val="accent2">
              <a:lumMod val="75000"/>
            </a:schemeClr>
          </a:solidFill>
          <a:prstDash val="solid"/>
          <a:miter lim="800000"/>
          <a:tail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" tIns="0" rIns="18288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n>
                <a:solidFill>
                  <a:scrgbClr r="0" g="0" b="0"/>
                </a:solidFill>
              </a:ln>
            </a:rPr>
            <a:t>No</a:t>
          </a:r>
          <a:endParaRPr lang="en-CA" sz="1400" b="1" kern="1200" dirty="0">
            <a:ln>
              <a:solidFill>
                <a:scrgbClr r="0" g="0" b="0"/>
              </a:solidFill>
            </a:ln>
          </a:endParaRPr>
        </a:p>
      </dsp:txBody>
      <dsp:txXfrm>
        <a:off x="1928108" y="2988584"/>
        <a:ext cx="272622" cy="403007"/>
      </dsp:txXfrm>
    </dsp:sp>
    <dsp:sp modelId="{6C6B7D74-2E3F-42FA-BE1C-9AE309B40A28}">
      <dsp:nvSpPr>
        <dsp:cNvPr id="0" name=""/>
        <dsp:cNvSpPr/>
      </dsp:nvSpPr>
      <dsp:spPr>
        <a:xfrm>
          <a:off x="2789063" y="2166991"/>
          <a:ext cx="1334432" cy="8229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Does the border of </a:t>
          </a:r>
          <a:r>
            <a:rPr lang="en-US" sz="1300" b="1" kern="1200" dirty="0">
              <a:solidFill>
                <a:srgbClr val="00B0F0"/>
              </a:solidFill>
            </a:rPr>
            <a:t>A</a:t>
          </a:r>
          <a:r>
            <a:rPr lang="en-US" sz="1300" kern="1200" dirty="0"/>
            <a:t> overlap with the border of </a:t>
          </a:r>
          <a:r>
            <a:rPr lang="en-US" sz="1300" b="1" kern="1200" dirty="0">
              <a:solidFill>
                <a:srgbClr val="00B050"/>
              </a:solidFill>
            </a:rPr>
            <a:t>B</a:t>
          </a:r>
          <a:r>
            <a:rPr lang="en-US" sz="1300" kern="1200" dirty="0"/>
            <a:t>? </a:t>
          </a:r>
          <a:endParaRPr lang="en-CA" sz="1300" kern="1200" dirty="0"/>
        </a:p>
      </dsp:txBody>
      <dsp:txXfrm>
        <a:off x="2813167" y="2191095"/>
        <a:ext cx="1286224" cy="774752"/>
      </dsp:txXfrm>
    </dsp:sp>
    <dsp:sp modelId="{FC40F70A-F5C9-433A-A55D-123A5B28E785}">
      <dsp:nvSpPr>
        <dsp:cNvPr id="0" name=""/>
        <dsp:cNvSpPr/>
      </dsp:nvSpPr>
      <dsp:spPr>
        <a:xfrm rot="20039197">
          <a:off x="4041807" y="2201054"/>
          <a:ext cx="1612664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671523" y="23774"/>
              </a:lnTo>
            </a:path>
            <a:path>
              <a:moveTo>
                <a:pt x="941141" y="23774"/>
              </a:moveTo>
              <a:lnTo>
                <a:pt x="1612664" y="23774"/>
              </a:lnTo>
            </a:path>
          </a:pathLst>
        </a:custGeom>
        <a:noFill/>
        <a:ln w="25400" cap="flat" cmpd="sng" algn="ctr">
          <a:solidFill>
            <a:schemeClr val="accent2">
              <a:lumMod val="75000"/>
            </a:schemeClr>
          </a:solidFill>
          <a:prstDash val="solid"/>
          <a:miter lim="800000"/>
          <a:tail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" tIns="0" rIns="18288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n>
                <a:solidFill>
                  <a:scrgbClr r="0" g="0" b="0"/>
                </a:solidFill>
              </a:ln>
            </a:rPr>
            <a:t>No</a:t>
          </a:r>
          <a:endParaRPr lang="en-CA" sz="1400" b="1" kern="1200" dirty="0">
            <a:ln>
              <a:solidFill>
                <a:scrgbClr r="0" g="0" b="0"/>
              </a:solidFill>
            </a:ln>
          </a:endParaRPr>
        </a:p>
      </dsp:txBody>
      <dsp:txXfrm>
        <a:off x="4713331" y="2028285"/>
        <a:ext cx="269617" cy="393087"/>
      </dsp:txXfrm>
    </dsp:sp>
    <dsp:sp modelId="{D65DD3F9-CCB1-44FA-B8E8-39B9016DCB19}">
      <dsp:nvSpPr>
        <dsp:cNvPr id="0" name=""/>
        <dsp:cNvSpPr/>
      </dsp:nvSpPr>
      <dsp:spPr>
        <a:xfrm>
          <a:off x="5572784" y="1411300"/>
          <a:ext cx="1309468" cy="919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Does the external boundary </a:t>
          </a:r>
          <a:r>
            <a:rPr lang="en-US" sz="1300" kern="1200" dirty="0"/>
            <a:t>of </a:t>
          </a:r>
          <a:r>
            <a:rPr lang="en-US" sz="1300" b="1" kern="1200" dirty="0">
              <a:solidFill>
                <a:srgbClr val="00B0F0"/>
              </a:solidFill>
            </a:rPr>
            <a:t>A </a:t>
          </a:r>
          <a:r>
            <a:rPr lang="en-US" sz="1300" kern="1200" dirty="0"/>
            <a:t>encompass </a:t>
          </a:r>
          <a:r>
            <a:rPr lang="en-US" sz="1300" b="1" kern="1200" dirty="0">
              <a:solidFill>
                <a:srgbClr val="00B050"/>
              </a:solidFill>
            </a:rPr>
            <a:t>B</a:t>
          </a:r>
          <a:r>
            <a:rPr lang="en-US" sz="1300" kern="1200" dirty="0"/>
            <a:t>?</a:t>
          </a:r>
          <a:endParaRPr lang="en-CA" sz="1300" kern="1200" dirty="0"/>
        </a:p>
      </dsp:txBody>
      <dsp:txXfrm>
        <a:off x="5599723" y="1438239"/>
        <a:ext cx="1255590" cy="865894"/>
      </dsp:txXfrm>
    </dsp:sp>
    <dsp:sp modelId="{E9013B9B-0814-4824-B7A5-76BC1EEA3FFD}">
      <dsp:nvSpPr>
        <dsp:cNvPr id="0" name=""/>
        <dsp:cNvSpPr/>
      </dsp:nvSpPr>
      <dsp:spPr>
        <a:xfrm rot="20958027">
          <a:off x="6869431" y="1710495"/>
          <a:ext cx="1474931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596886" y="23774"/>
              </a:lnTo>
            </a:path>
            <a:path>
              <a:moveTo>
                <a:pt x="878044" y="23774"/>
              </a:moveTo>
              <a:lnTo>
                <a:pt x="1474931" y="23774"/>
              </a:lnTo>
            </a:path>
          </a:pathLst>
        </a:custGeom>
        <a:noFill/>
        <a:ln w="25400" cap="flat" cmpd="sng" algn="ctr">
          <a:solidFill>
            <a:schemeClr val="accent2">
              <a:lumMod val="75000"/>
            </a:schemeClr>
          </a:solidFill>
          <a:prstDash val="solid"/>
          <a:miter lim="800000"/>
          <a:tail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" tIns="0" rIns="18288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n>
                <a:solidFill>
                  <a:scrgbClr r="0" g="0" b="0"/>
                </a:solidFill>
              </a:ln>
            </a:rPr>
            <a:t>No</a:t>
          </a:r>
          <a:endParaRPr lang="en-CA" sz="1400" b="1" kern="1200" dirty="0">
            <a:ln>
              <a:solidFill>
                <a:scrgbClr r="0" g="0" b="0"/>
              </a:solidFill>
            </a:ln>
          </a:endParaRPr>
        </a:p>
      </dsp:txBody>
      <dsp:txXfrm>
        <a:off x="7466317" y="1549903"/>
        <a:ext cx="281158" cy="368732"/>
      </dsp:txXfrm>
    </dsp:sp>
    <dsp:sp modelId="{5ADC1B57-59CD-4290-8D3C-1F2B4B01AB44}">
      <dsp:nvSpPr>
        <dsp:cNvPr id="0" name=""/>
        <dsp:cNvSpPr/>
      </dsp:nvSpPr>
      <dsp:spPr>
        <a:xfrm>
          <a:off x="8331540" y="1140157"/>
          <a:ext cx="1197583" cy="91439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Does the convex hull of </a:t>
          </a:r>
          <a:r>
            <a:rPr lang="en-US" sz="1300" b="1" kern="1200" dirty="0">
              <a:solidFill>
                <a:srgbClr val="00B0F0"/>
              </a:solidFill>
            </a:rPr>
            <a:t>A</a:t>
          </a:r>
          <a:r>
            <a:rPr lang="en-US" sz="1300" kern="1200" dirty="0"/>
            <a:t> contain </a:t>
          </a:r>
          <a:r>
            <a:rPr lang="en-US" sz="1300" b="1" kern="1200" dirty="0">
              <a:solidFill>
                <a:srgbClr val="00B050"/>
              </a:solidFill>
            </a:rPr>
            <a:t>B</a:t>
          </a:r>
          <a:r>
            <a:rPr lang="en-US" sz="1300" kern="1200" dirty="0"/>
            <a:t>?</a:t>
          </a:r>
          <a:endParaRPr lang="en-CA" sz="1300" kern="1200" dirty="0"/>
        </a:p>
      </dsp:txBody>
      <dsp:txXfrm>
        <a:off x="8358322" y="1166939"/>
        <a:ext cx="1144019" cy="860828"/>
      </dsp:txXfrm>
    </dsp:sp>
    <dsp:sp modelId="{2AD3D3E2-C6AC-405A-9A8A-D0423B528F9D}">
      <dsp:nvSpPr>
        <dsp:cNvPr id="0" name=""/>
        <dsp:cNvSpPr/>
      </dsp:nvSpPr>
      <dsp:spPr>
        <a:xfrm rot="20958027">
          <a:off x="9516302" y="1436661"/>
          <a:ext cx="1474931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596886" y="23774"/>
              </a:lnTo>
            </a:path>
            <a:path>
              <a:moveTo>
                <a:pt x="878044" y="23774"/>
              </a:moveTo>
              <a:lnTo>
                <a:pt x="1474931" y="23774"/>
              </a:lnTo>
            </a:path>
          </a:pathLst>
        </a:custGeom>
        <a:noFill/>
        <a:ln w="25400" cap="flat" cmpd="sng" algn="ctr">
          <a:solidFill>
            <a:schemeClr val="accent2">
              <a:lumMod val="75000"/>
            </a:schemeClr>
          </a:solidFill>
          <a:prstDash val="solid"/>
          <a:miter lim="800000"/>
          <a:tail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" tIns="0" rIns="18288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n>
                <a:solidFill>
                  <a:scrgbClr r="0" g="0" b="0"/>
                </a:solidFill>
              </a:ln>
            </a:rPr>
            <a:t>No</a:t>
          </a:r>
          <a:endParaRPr lang="en-CA" sz="1400" b="1" kern="1200" dirty="0">
            <a:ln>
              <a:solidFill>
                <a:scrgbClr r="0" g="0" b="0"/>
              </a:solidFill>
            </a:ln>
          </a:endParaRPr>
        </a:p>
      </dsp:txBody>
      <dsp:txXfrm>
        <a:off x="10113188" y="1276069"/>
        <a:ext cx="281158" cy="368732"/>
      </dsp:txXfrm>
    </dsp:sp>
    <dsp:sp modelId="{267ED168-A2AD-42CE-8538-059248ABFC23}">
      <dsp:nvSpPr>
        <dsp:cNvPr id="0" name=""/>
        <dsp:cNvSpPr/>
      </dsp:nvSpPr>
      <dsp:spPr>
        <a:xfrm>
          <a:off x="10978412" y="1099341"/>
          <a:ext cx="1177764" cy="448355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ts val="0"/>
            </a:spcAft>
            <a:buNone/>
          </a:pPr>
          <a:r>
            <a:rPr lang="en-US" sz="1300" b="1" kern="1200" dirty="0">
              <a:solidFill>
                <a:srgbClr val="00B0F0"/>
              </a:solidFill>
            </a:rPr>
            <a:t>A</a:t>
          </a:r>
          <a:r>
            <a:rPr lang="en-US" sz="1300" kern="1200" dirty="0"/>
            <a:t> is </a:t>
          </a:r>
          <a:r>
            <a:rPr lang="en-US" sz="1300" i="1" kern="1200" dirty="0"/>
            <a:t>Disjoint</a:t>
          </a:r>
          <a:r>
            <a:rPr lang="en-US" sz="1300" kern="1200" dirty="0"/>
            <a:t>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with </a:t>
          </a:r>
          <a:r>
            <a:rPr lang="en-US" sz="1300" b="1" kern="1200" dirty="0">
              <a:solidFill>
                <a:srgbClr val="00B050"/>
              </a:solidFill>
            </a:rPr>
            <a:t>B</a:t>
          </a:r>
          <a:r>
            <a:rPr lang="en-US" sz="1300" kern="1200" dirty="0"/>
            <a:t> </a:t>
          </a:r>
          <a:endParaRPr lang="en-CA" sz="1300" kern="1200" dirty="0"/>
        </a:p>
      </dsp:txBody>
      <dsp:txXfrm>
        <a:off x="10991544" y="1112473"/>
        <a:ext cx="1151500" cy="422091"/>
      </dsp:txXfrm>
    </dsp:sp>
    <dsp:sp modelId="{0B134E92-FA95-4B28-BD52-07F1716B3C18}">
      <dsp:nvSpPr>
        <dsp:cNvPr id="0" name=""/>
        <dsp:cNvSpPr/>
      </dsp:nvSpPr>
      <dsp:spPr>
        <a:xfrm rot="837097">
          <a:off x="9507097" y="1753603"/>
          <a:ext cx="1493342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586836" y="23774"/>
              </a:lnTo>
            </a:path>
            <a:path>
              <a:moveTo>
                <a:pt x="906505" y="23774"/>
              </a:moveTo>
              <a:lnTo>
                <a:pt x="1493342" y="23774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  <a:miter lim="800000"/>
          <a:tail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" tIns="0" rIns="18288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n>
                <a:solidFill>
                  <a:scrgbClr r="0" g="0" b="0"/>
                </a:solidFill>
              </a:ln>
            </a:rPr>
            <a:t>Yes</a:t>
          </a:r>
          <a:endParaRPr lang="en-CA" sz="1400" b="1" kern="1200" dirty="0">
            <a:ln>
              <a:solidFill>
                <a:scrgbClr r="0" g="0" b="0"/>
              </a:solidFill>
            </a:ln>
          </a:endParaRPr>
        </a:p>
      </dsp:txBody>
      <dsp:txXfrm>
        <a:off x="10093933" y="1590709"/>
        <a:ext cx="319668" cy="373335"/>
      </dsp:txXfrm>
    </dsp:sp>
    <dsp:sp modelId="{DE55BEF5-93B4-4A69-A6D6-1C09C42D422D}">
      <dsp:nvSpPr>
        <dsp:cNvPr id="0" name=""/>
        <dsp:cNvSpPr/>
      </dsp:nvSpPr>
      <dsp:spPr>
        <a:xfrm>
          <a:off x="10978412" y="1819438"/>
          <a:ext cx="1177764" cy="2759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rgbClr val="00B0F0"/>
              </a:solidFill>
            </a:rPr>
            <a:t>A</a:t>
          </a:r>
          <a:r>
            <a:rPr lang="en-US" sz="1300" kern="1200" dirty="0"/>
            <a:t> Shelters </a:t>
          </a:r>
          <a:r>
            <a:rPr lang="en-US" sz="1300" b="1" kern="1200" dirty="0">
              <a:solidFill>
                <a:srgbClr val="00B050"/>
              </a:solidFill>
            </a:rPr>
            <a:t>B</a:t>
          </a:r>
          <a:endParaRPr lang="en-CA" sz="1300" kern="1200" dirty="0"/>
        </a:p>
      </dsp:txBody>
      <dsp:txXfrm>
        <a:off x="10986494" y="1827520"/>
        <a:ext cx="1161600" cy="259762"/>
      </dsp:txXfrm>
    </dsp:sp>
    <dsp:sp modelId="{53585537-C841-4613-9227-8942CC9F940E}">
      <dsp:nvSpPr>
        <dsp:cNvPr id="0" name=""/>
        <dsp:cNvSpPr/>
      </dsp:nvSpPr>
      <dsp:spPr>
        <a:xfrm rot="1335299">
          <a:off x="6823927" y="2143946"/>
          <a:ext cx="1565938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615365" y="23774"/>
              </a:lnTo>
            </a:path>
            <a:path>
              <a:moveTo>
                <a:pt x="950573" y="23774"/>
              </a:moveTo>
              <a:lnTo>
                <a:pt x="1565938" y="23774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  <a:miter lim="800000"/>
          <a:tail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" tIns="0" rIns="18288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n>
                <a:solidFill>
                  <a:scrgbClr r="0" g="0" b="0"/>
                </a:solidFill>
              </a:ln>
            </a:rPr>
            <a:t>Yes</a:t>
          </a:r>
          <a:endParaRPr lang="en-CA" sz="1400" b="1" kern="1200" dirty="0">
            <a:ln>
              <a:solidFill>
                <a:scrgbClr r="0" g="0" b="0"/>
              </a:solidFill>
            </a:ln>
          </a:endParaRPr>
        </a:p>
      </dsp:txBody>
      <dsp:txXfrm>
        <a:off x="7439292" y="1971978"/>
        <a:ext cx="335208" cy="391484"/>
      </dsp:txXfrm>
    </dsp:sp>
    <dsp:sp modelId="{EFD08717-F61D-4FA3-AEAA-43BEC3867CFC}">
      <dsp:nvSpPr>
        <dsp:cNvPr id="0" name=""/>
        <dsp:cNvSpPr/>
      </dsp:nvSpPr>
      <dsp:spPr>
        <a:xfrm>
          <a:off x="8331540" y="2326290"/>
          <a:ext cx="1195699" cy="2759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rgbClr val="00B0F0"/>
              </a:solidFill>
            </a:rPr>
            <a:t>A</a:t>
          </a:r>
          <a:r>
            <a:rPr lang="en-US" sz="1300" kern="1200" dirty="0"/>
            <a:t> </a:t>
          </a:r>
          <a:r>
            <a:rPr lang="en-US" sz="1300" i="1" kern="1200" dirty="0"/>
            <a:t>Surrounds</a:t>
          </a:r>
          <a:r>
            <a:rPr lang="en-US" sz="1300" kern="1200" dirty="0"/>
            <a:t> </a:t>
          </a:r>
          <a:r>
            <a:rPr lang="en-US" sz="1300" b="1" kern="1200" dirty="0">
              <a:solidFill>
                <a:srgbClr val="00B050"/>
              </a:solidFill>
            </a:rPr>
            <a:t>B</a:t>
          </a:r>
          <a:endParaRPr lang="en-CA" sz="1300" b="1" kern="1200" dirty="0">
            <a:solidFill>
              <a:srgbClr val="00B050"/>
            </a:solidFill>
          </a:endParaRPr>
        </a:p>
      </dsp:txBody>
      <dsp:txXfrm>
        <a:off x="8339622" y="2334372"/>
        <a:ext cx="1179535" cy="259762"/>
      </dsp:txXfrm>
    </dsp:sp>
    <dsp:sp modelId="{7940BBF2-D172-46D0-90EF-BFC9EA425F6D}">
      <dsp:nvSpPr>
        <dsp:cNvPr id="0" name=""/>
        <dsp:cNvSpPr/>
      </dsp:nvSpPr>
      <dsp:spPr>
        <a:xfrm rot="1560803">
          <a:off x="4041807" y="2908339"/>
          <a:ext cx="1612664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633726" y="23774"/>
              </a:lnTo>
            </a:path>
            <a:path>
              <a:moveTo>
                <a:pt x="978937" y="23774"/>
              </a:moveTo>
              <a:lnTo>
                <a:pt x="1612664" y="23774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  <a:miter lim="800000"/>
          <a:tail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" tIns="0" rIns="18288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n>
                <a:solidFill>
                  <a:scrgbClr r="0" g="0" b="0"/>
                </a:solidFill>
              </a:ln>
            </a:rPr>
            <a:t>Yes</a:t>
          </a:r>
          <a:endParaRPr lang="en-CA" sz="1400" b="1" kern="1200" dirty="0">
            <a:ln>
              <a:solidFill>
                <a:scrgbClr r="0" g="0" b="0"/>
              </a:solidFill>
            </a:ln>
          </a:endParaRPr>
        </a:p>
      </dsp:txBody>
      <dsp:txXfrm>
        <a:off x="4675534" y="2730530"/>
        <a:ext cx="345211" cy="403166"/>
      </dsp:txXfrm>
    </dsp:sp>
    <dsp:sp modelId="{C33B4FFC-EE71-4E57-B768-C2BD25E243E8}">
      <dsp:nvSpPr>
        <dsp:cNvPr id="0" name=""/>
        <dsp:cNvSpPr/>
      </dsp:nvSpPr>
      <dsp:spPr>
        <a:xfrm>
          <a:off x="5572784" y="2825869"/>
          <a:ext cx="1309468" cy="919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300" kern="1200" dirty="0"/>
            <a:t>Does the external boundary </a:t>
          </a:r>
          <a:r>
            <a:rPr lang="en-US" sz="1300" kern="1200" dirty="0"/>
            <a:t>of </a:t>
          </a:r>
          <a:r>
            <a:rPr lang="en-US" sz="1300" b="1" kern="1200" dirty="0">
              <a:solidFill>
                <a:srgbClr val="00B0F0"/>
              </a:solidFill>
            </a:rPr>
            <a:t>A </a:t>
          </a:r>
          <a:r>
            <a:rPr lang="en-US" sz="1300" kern="1200" dirty="0"/>
            <a:t>encompass </a:t>
          </a:r>
          <a:r>
            <a:rPr lang="en-US" sz="1300" b="1" kern="1200" dirty="0">
              <a:solidFill>
                <a:srgbClr val="00B050"/>
              </a:solidFill>
            </a:rPr>
            <a:t>B</a:t>
          </a:r>
          <a:r>
            <a:rPr lang="en-US" sz="1300" kern="1200" dirty="0"/>
            <a:t>?</a:t>
          </a:r>
          <a:endParaRPr lang="en-CA" sz="1300" b="1" kern="1200" dirty="0">
            <a:solidFill>
              <a:srgbClr val="00B050"/>
            </a:solidFill>
          </a:endParaRPr>
        </a:p>
      </dsp:txBody>
      <dsp:txXfrm>
        <a:off x="5599723" y="2852808"/>
        <a:ext cx="1255590" cy="865894"/>
      </dsp:txXfrm>
    </dsp:sp>
    <dsp:sp modelId="{AF2C4515-2D24-4ADA-87E3-26CC2F6CC2A6}">
      <dsp:nvSpPr>
        <dsp:cNvPr id="0" name=""/>
        <dsp:cNvSpPr/>
      </dsp:nvSpPr>
      <dsp:spPr>
        <a:xfrm rot="20958027">
          <a:off x="6869431" y="3125064"/>
          <a:ext cx="1474931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596886" y="23774"/>
              </a:lnTo>
            </a:path>
            <a:path>
              <a:moveTo>
                <a:pt x="878044" y="23774"/>
              </a:moveTo>
              <a:lnTo>
                <a:pt x="1474931" y="23774"/>
              </a:lnTo>
            </a:path>
          </a:pathLst>
        </a:custGeom>
        <a:noFill/>
        <a:ln w="25400" cap="flat" cmpd="sng" algn="ctr">
          <a:solidFill>
            <a:schemeClr val="accent2">
              <a:lumMod val="75000"/>
            </a:schemeClr>
          </a:solidFill>
          <a:prstDash val="solid"/>
          <a:miter lim="800000"/>
          <a:tail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" tIns="0" rIns="18288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n>
                <a:solidFill>
                  <a:scrgbClr r="0" g="0" b="0"/>
                </a:solidFill>
              </a:ln>
            </a:rPr>
            <a:t>No</a:t>
          </a:r>
          <a:endParaRPr lang="en-CA" sz="1400" b="1" kern="1200" dirty="0">
            <a:ln>
              <a:solidFill>
                <a:scrgbClr r="0" g="0" b="0"/>
              </a:solidFill>
            </a:ln>
          </a:endParaRPr>
        </a:p>
      </dsp:txBody>
      <dsp:txXfrm>
        <a:off x="7466317" y="2964472"/>
        <a:ext cx="281158" cy="368732"/>
      </dsp:txXfrm>
    </dsp:sp>
    <dsp:sp modelId="{8557AC88-9D33-43F5-B999-D618E2615BC6}">
      <dsp:nvSpPr>
        <dsp:cNvPr id="0" name=""/>
        <dsp:cNvSpPr/>
      </dsp:nvSpPr>
      <dsp:spPr>
        <a:xfrm>
          <a:off x="8331540" y="2873958"/>
          <a:ext cx="1195699" cy="2759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rgbClr val="00B0F0"/>
              </a:solidFill>
            </a:rPr>
            <a:t>A</a:t>
          </a:r>
          <a:r>
            <a:rPr lang="en-US" sz="1300" kern="1200" dirty="0"/>
            <a:t> </a:t>
          </a:r>
          <a:r>
            <a:rPr lang="en-CA" sz="1300" i="1" kern="1200" dirty="0"/>
            <a:t>Borders</a:t>
          </a:r>
          <a:r>
            <a:rPr lang="en-CA" sz="1300" kern="1200" dirty="0"/>
            <a:t> </a:t>
          </a:r>
          <a:r>
            <a:rPr lang="en-US" sz="1300" b="1" kern="1200" dirty="0">
              <a:solidFill>
                <a:srgbClr val="00B050"/>
              </a:solidFill>
            </a:rPr>
            <a:t>B</a:t>
          </a:r>
          <a:endParaRPr lang="en-CA" sz="1300" kern="1200" dirty="0"/>
        </a:p>
      </dsp:txBody>
      <dsp:txXfrm>
        <a:off x="8339622" y="2882040"/>
        <a:ext cx="1179535" cy="259762"/>
      </dsp:txXfrm>
    </dsp:sp>
    <dsp:sp modelId="{E9983D54-FC96-4942-9E52-FC69F6639DD3}">
      <dsp:nvSpPr>
        <dsp:cNvPr id="0" name=""/>
        <dsp:cNvSpPr/>
      </dsp:nvSpPr>
      <dsp:spPr>
        <a:xfrm rot="641973">
          <a:off x="6869431" y="3398898"/>
          <a:ext cx="1474931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562317" y="23774"/>
              </a:lnTo>
            </a:path>
            <a:path>
              <a:moveTo>
                <a:pt x="912613" y="23774"/>
              </a:moveTo>
              <a:lnTo>
                <a:pt x="1474931" y="23774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  <a:miter lim="800000"/>
          <a:tail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" tIns="0" rIns="18288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n>
                <a:solidFill>
                  <a:scrgbClr r="0" g="0" b="0"/>
                </a:solidFill>
              </a:ln>
            </a:rPr>
            <a:t>Yes</a:t>
          </a:r>
          <a:endParaRPr lang="en-CA" sz="1400" b="1" kern="1200" dirty="0">
            <a:ln>
              <a:solidFill>
                <a:scrgbClr r="0" g="0" b="0"/>
              </a:solidFill>
            </a:ln>
          </a:endParaRPr>
        </a:p>
      </dsp:txBody>
      <dsp:txXfrm>
        <a:off x="7431748" y="3238306"/>
        <a:ext cx="350296" cy="368732"/>
      </dsp:txXfrm>
    </dsp:sp>
    <dsp:sp modelId="{2F8B85E9-6CF6-4115-A357-ABFC584D494E}">
      <dsp:nvSpPr>
        <dsp:cNvPr id="0" name=""/>
        <dsp:cNvSpPr/>
      </dsp:nvSpPr>
      <dsp:spPr>
        <a:xfrm>
          <a:off x="8331540" y="3421626"/>
          <a:ext cx="1195699" cy="2759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rgbClr val="00B0F0"/>
              </a:solidFill>
            </a:rPr>
            <a:t>A</a:t>
          </a:r>
          <a:r>
            <a:rPr lang="en-US" sz="1300" kern="1200" dirty="0"/>
            <a:t> </a:t>
          </a:r>
          <a:r>
            <a:rPr lang="en-CA" sz="1300" i="1" kern="1200" dirty="0"/>
            <a:t>Confines</a:t>
          </a:r>
          <a:r>
            <a:rPr lang="en-CA" sz="1300" kern="1200" dirty="0"/>
            <a:t> </a:t>
          </a:r>
          <a:r>
            <a:rPr lang="en-US" sz="1300" b="1" kern="1200" dirty="0">
              <a:solidFill>
                <a:srgbClr val="00B050"/>
              </a:solidFill>
            </a:rPr>
            <a:t>B</a:t>
          </a:r>
          <a:endParaRPr lang="en-CA" sz="1300" kern="1200" dirty="0"/>
        </a:p>
      </dsp:txBody>
      <dsp:txXfrm>
        <a:off x="8339622" y="3429708"/>
        <a:ext cx="1179535" cy="259762"/>
      </dsp:txXfrm>
    </dsp:sp>
    <dsp:sp modelId="{1903229A-54A0-45D6-928C-45BC37FEA4DB}">
      <dsp:nvSpPr>
        <dsp:cNvPr id="0" name=""/>
        <dsp:cNvSpPr/>
      </dsp:nvSpPr>
      <dsp:spPr>
        <a:xfrm rot="2409909">
          <a:off x="1116166" y="4389547"/>
          <a:ext cx="1896506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767492" y="23774"/>
              </a:lnTo>
            </a:path>
            <a:path>
              <a:moveTo>
                <a:pt x="1129013" y="23774"/>
              </a:moveTo>
              <a:lnTo>
                <a:pt x="1896506" y="23774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  <a:miter lim="800000"/>
          <a:tail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" tIns="0" rIns="18288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n>
                <a:solidFill>
                  <a:scrgbClr r="0" g="0" b="0"/>
                </a:solidFill>
              </a:ln>
            </a:rPr>
            <a:t>Yes</a:t>
          </a:r>
          <a:endParaRPr lang="en-CA" sz="1400" b="1" kern="1200" dirty="0">
            <a:ln>
              <a:solidFill>
                <a:scrgbClr r="0" g="0" b="0"/>
              </a:solidFill>
            </a:ln>
          </a:endParaRPr>
        </a:p>
      </dsp:txBody>
      <dsp:txXfrm>
        <a:off x="1883659" y="4176258"/>
        <a:ext cx="361521" cy="474126"/>
      </dsp:txXfrm>
    </dsp:sp>
    <dsp:sp modelId="{3FBAFE53-594D-4D03-B138-006A0BB47A9C}">
      <dsp:nvSpPr>
        <dsp:cNvPr id="0" name=""/>
        <dsp:cNvSpPr/>
      </dsp:nvSpPr>
      <dsp:spPr>
        <a:xfrm>
          <a:off x="2789063" y="4613458"/>
          <a:ext cx="1334432" cy="82296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Does the exterior of </a:t>
          </a:r>
          <a:r>
            <a:rPr lang="en-US" sz="1300" b="1" kern="1200" dirty="0">
              <a:solidFill>
                <a:srgbClr val="00B0F0"/>
              </a:solidFill>
            </a:rPr>
            <a:t>A</a:t>
          </a:r>
          <a:r>
            <a:rPr lang="en-US" sz="1300" kern="1200" dirty="0"/>
            <a:t> overlap with the interior of </a:t>
          </a:r>
          <a:r>
            <a:rPr lang="en-US" sz="1300" b="1" kern="1200" dirty="0">
              <a:solidFill>
                <a:srgbClr val="00B050"/>
              </a:solidFill>
            </a:rPr>
            <a:t>B</a:t>
          </a:r>
          <a:r>
            <a:rPr lang="en-US" sz="1300" kern="1200" dirty="0"/>
            <a:t>?  </a:t>
          </a:r>
          <a:endParaRPr lang="en-CA" sz="1300" kern="1200" dirty="0"/>
        </a:p>
      </dsp:txBody>
      <dsp:txXfrm>
        <a:off x="2813167" y="4637562"/>
        <a:ext cx="1286224" cy="774752"/>
      </dsp:txXfrm>
    </dsp:sp>
    <dsp:sp modelId="{1877F5C3-3D89-4C58-A1F1-078525DE5F22}">
      <dsp:nvSpPr>
        <dsp:cNvPr id="0" name=""/>
        <dsp:cNvSpPr/>
      </dsp:nvSpPr>
      <dsp:spPr>
        <a:xfrm rot="20958027">
          <a:off x="4110674" y="4864246"/>
          <a:ext cx="1474931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596886" y="23774"/>
              </a:lnTo>
            </a:path>
            <a:path>
              <a:moveTo>
                <a:pt x="878044" y="23774"/>
              </a:moveTo>
              <a:lnTo>
                <a:pt x="1474931" y="23774"/>
              </a:lnTo>
            </a:path>
          </a:pathLst>
        </a:custGeom>
        <a:noFill/>
        <a:ln w="25400" cap="flat" cmpd="sng" algn="ctr">
          <a:solidFill>
            <a:srgbClr val="C04F15"/>
          </a:solidFill>
          <a:prstDash val="solid"/>
          <a:miter lim="800000"/>
          <a:tail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" tIns="0" rIns="18288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n>
                <a:solidFill>
                  <a:scrgbClr r="0" g="0" b="0"/>
                </a:solidFill>
              </a:ln>
            </a:rPr>
            <a:t>No</a:t>
          </a:r>
          <a:endParaRPr lang="en-CA" sz="1400" b="1" kern="1200" dirty="0">
            <a:ln>
              <a:solidFill>
                <a:scrgbClr r="0" g="0" b="0"/>
              </a:solidFill>
            </a:ln>
          </a:endParaRPr>
        </a:p>
      </dsp:txBody>
      <dsp:txXfrm>
        <a:off x="4707560" y="4703654"/>
        <a:ext cx="281158" cy="368732"/>
      </dsp:txXfrm>
    </dsp:sp>
    <dsp:sp modelId="{752E73D5-6F0C-4299-B028-43DCAE9EBF12}">
      <dsp:nvSpPr>
        <dsp:cNvPr id="0" name=""/>
        <dsp:cNvSpPr/>
      </dsp:nvSpPr>
      <dsp:spPr>
        <a:xfrm>
          <a:off x="5572784" y="4291217"/>
          <a:ext cx="1309468" cy="919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Does the border of </a:t>
          </a:r>
          <a:r>
            <a:rPr lang="en-US" sz="1300" b="1" kern="1200" dirty="0">
              <a:solidFill>
                <a:srgbClr val="00B0F0"/>
              </a:solidFill>
            </a:rPr>
            <a:t>A</a:t>
          </a:r>
          <a:r>
            <a:rPr lang="en-US" sz="1300" kern="1200" dirty="0"/>
            <a:t> overlap with the border of </a:t>
          </a:r>
          <a:r>
            <a:rPr lang="en-US" sz="1300" b="1" kern="1200" dirty="0">
              <a:solidFill>
                <a:srgbClr val="00B050"/>
              </a:solidFill>
            </a:rPr>
            <a:t>B</a:t>
          </a:r>
          <a:r>
            <a:rPr lang="en-US" sz="1300" kern="1200" dirty="0"/>
            <a:t>? </a:t>
          </a:r>
          <a:endParaRPr lang="en-CA" sz="1300" kern="1200" dirty="0"/>
        </a:p>
      </dsp:txBody>
      <dsp:txXfrm>
        <a:off x="5599723" y="4318156"/>
        <a:ext cx="1255590" cy="865894"/>
      </dsp:txXfrm>
    </dsp:sp>
    <dsp:sp modelId="{49F9E345-50CC-4F52-AFB5-C0A28306BF16}">
      <dsp:nvSpPr>
        <dsp:cNvPr id="0" name=""/>
        <dsp:cNvSpPr/>
      </dsp:nvSpPr>
      <dsp:spPr>
        <a:xfrm rot="20259238">
          <a:off x="6823416" y="4429451"/>
          <a:ext cx="1566959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634129" y="23774"/>
              </a:lnTo>
            </a:path>
            <a:path>
              <a:moveTo>
                <a:pt x="932830" y="23774"/>
              </a:moveTo>
              <a:lnTo>
                <a:pt x="1566959" y="23774"/>
              </a:lnTo>
            </a:path>
          </a:pathLst>
        </a:custGeom>
        <a:noFill/>
        <a:ln w="25400" cap="flat" cmpd="sng" algn="ctr">
          <a:solidFill>
            <a:schemeClr val="accent2">
              <a:lumMod val="75000"/>
            </a:schemeClr>
          </a:solidFill>
          <a:prstDash val="solid"/>
          <a:miter lim="800000"/>
          <a:tail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" tIns="0" rIns="18288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n>
                <a:solidFill>
                  <a:scrgbClr r="0" g="0" b="0"/>
                </a:solidFill>
              </a:ln>
            </a:rPr>
            <a:t>No</a:t>
          </a:r>
          <a:endParaRPr lang="en-CA" sz="1400" b="1" kern="1200" dirty="0">
            <a:ln>
              <a:solidFill>
                <a:scrgbClr r="0" g="0" b="0"/>
              </a:solidFill>
            </a:ln>
          </a:endParaRPr>
        </a:p>
      </dsp:txBody>
      <dsp:txXfrm>
        <a:off x="7457545" y="4257355"/>
        <a:ext cx="298701" cy="391739"/>
      </dsp:txXfrm>
    </dsp:sp>
    <dsp:sp modelId="{F37F940C-FB29-4D0E-B70D-83659D265A1E}">
      <dsp:nvSpPr>
        <dsp:cNvPr id="0" name=""/>
        <dsp:cNvSpPr/>
      </dsp:nvSpPr>
      <dsp:spPr>
        <a:xfrm>
          <a:off x="8331540" y="4017383"/>
          <a:ext cx="1195699" cy="2759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rgbClr val="00B0F0"/>
              </a:solidFill>
            </a:rPr>
            <a:t>A</a:t>
          </a:r>
          <a:r>
            <a:rPr lang="en-US" sz="1300" kern="1200" dirty="0"/>
            <a:t> </a:t>
          </a:r>
          <a:r>
            <a:rPr lang="en-CA" sz="1300" i="1" kern="1200" dirty="0"/>
            <a:t>Contains</a:t>
          </a:r>
          <a:r>
            <a:rPr lang="en-CA" sz="1300" kern="1200" dirty="0"/>
            <a:t> </a:t>
          </a:r>
          <a:r>
            <a:rPr lang="en-US" sz="1300" b="1" kern="1200" dirty="0">
              <a:solidFill>
                <a:srgbClr val="00B050"/>
              </a:solidFill>
            </a:rPr>
            <a:t>B</a:t>
          </a:r>
          <a:endParaRPr lang="en-CA" sz="1300" kern="1200" dirty="0"/>
        </a:p>
      </dsp:txBody>
      <dsp:txXfrm>
        <a:off x="8339622" y="4025465"/>
        <a:ext cx="1179535" cy="259762"/>
      </dsp:txXfrm>
    </dsp:sp>
    <dsp:sp modelId="{FDDDA80B-6837-42EE-B31C-6D401D247906}">
      <dsp:nvSpPr>
        <dsp:cNvPr id="0" name=""/>
        <dsp:cNvSpPr/>
      </dsp:nvSpPr>
      <dsp:spPr>
        <a:xfrm rot="641973">
          <a:off x="6869431" y="4864246"/>
          <a:ext cx="1474931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562317" y="23774"/>
              </a:lnTo>
            </a:path>
            <a:path>
              <a:moveTo>
                <a:pt x="912613" y="23774"/>
              </a:moveTo>
              <a:lnTo>
                <a:pt x="1474931" y="23774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  <a:miter lim="800000"/>
          <a:tail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" tIns="0" rIns="18288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n>
                <a:solidFill>
                  <a:scrgbClr r="0" g="0" b="0"/>
                </a:solidFill>
              </a:ln>
            </a:rPr>
            <a:t>Yes</a:t>
          </a:r>
          <a:endParaRPr lang="en-CA" sz="1400" b="1" kern="1200" dirty="0">
            <a:ln>
              <a:solidFill>
                <a:scrgbClr r="0" g="0" b="0"/>
              </a:solidFill>
            </a:ln>
          </a:endParaRPr>
        </a:p>
      </dsp:txBody>
      <dsp:txXfrm>
        <a:off x="7431748" y="4703654"/>
        <a:ext cx="350296" cy="368732"/>
      </dsp:txXfrm>
    </dsp:sp>
    <dsp:sp modelId="{24F6AB9A-C44D-402F-B1AF-B011B11524E7}">
      <dsp:nvSpPr>
        <dsp:cNvPr id="0" name=""/>
        <dsp:cNvSpPr/>
      </dsp:nvSpPr>
      <dsp:spPr>
        <a:xfrm>
          <a:off x="8331540" y="4565051"/>
          <a:ext cx="1195699" cy="91977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Does the interior of </a:t>
          </a:r>
          <a:r>
            <a:rPr lang="en-US" sz="1300" b="1" kern="1200" dirty="0">
              <a:solidFill>
                <a:srgbClr val="00B0F0"/>
              </a:solidFill>
            </a:rPr>
            <a:t>A</a:t>
          </a:r>
          <a:r>
            <a:rPr lang="en-US" sz="1300" kern="1200" dirty="0"/>
            <a:t> include the exterior of </a:t>
          </a:r>
          <a:r>
            <a:rPr lang="en-US" sz="1300" b="1" kern="1200" dirty="0">
              <a:solidFill>
                <a:srgbClr val="00B050"/>
              </a:solidFill>
            </a:rPr>
            <a:t>B</a:t>
          </a:r>
          <a:r>
            <a:rPr lang="en-US" sz="1300" kern="1200" dirty="0"/>
            <a:t>? </a:t>
          </a:r>
          <a:endParaRPr lang="en-CA" sz="1300" kern="1200" dirty="0"/>
        </a:p>
      </dsp:txBody>
      <dsp:txXfrm>
        <a:off x="8358479" y="4591990"/>
        <a:ext cx="1141821" cy="865894"/>
      </dsp:txXfrm>
    </dsp:sp>
    <dsp:sp modelId="{8E7158E1-294C-4D33-8216-7B1B69CB68C3}">
      <dsp:nvSpPr>
        <dsp:cNvPr id="0" name=""/>
        <dsp:cNvSpPr/>
      </dsp:nvSpPr>
      <dsp:spPr>
        <a:xfrm rot="20958027">
          <a:off x="9514418" y="4864246"/>
          <a:ext cx="1474931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596886" y="23774"/>
              </a:lnTo>
            </a:path>
            <a:path>
              <a:moveTo>
                <a:pt x="878044" y="23774"/>
              </a:moveTo>
              <a:lnTo>
                <a:pt x="1474931" y="23774"/>
              </a:lnTo>
            </a:path>
          </a:pathLst>
        </a:custGeom>
        <a:noFill/>
        <a:ln w="25400" cap="flat" cmpd="sng" algn="ctr">
          <a:solidFill>
            <a:schemeClr val="accent2">
              <a:lumMod val="75000"/>
            </a:schemeClr>
          </a:solidFill>
          <a:prstDash val="solid"/>
          <a:miter lim="800000"/>
          <a:tail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" tIns="0" rIns="18288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n>
                <a:solidFill>
                  <a:scrgbClr r="0" g="0" b="0"/>
                </a:solidFill>
              </a:ln>
            </a:rPr>
            <a:t>No</a:t>
          </a:r>
          <a:endParaRPr lang="en-CA" sz="1400" b="1" kern="1200" dirty="0">
            <a:ln>
              <a:solidFill>
                <a:scrgbClr r="0" g="0" b="0"/>
              </a:solidFill>
            </a:ln>
          </a:endParaRPr>
        </a:p>
      </dsp:txBody>
      <dsp:txXfrm>
        <a:off x="10111304" y="4703654"/>
        <a:ext cx="281158" cy="368732"/>
      </dsp:txXfrm>
    </dsp:sp>
    <dsp:sp modelId="{778776B0-6F5E-4A58-93D8-59BB3630F525}">
      <dsp:nvSpPr>
        <dsp:cNvPr id="0" name=""/>
        <dsp:cNvSpPr/>
      </dsp:nvSpPr>
      <dsp:spPr>
        <a:xfrm>
          <a:off x="10976528" y="4613140"/>
          <a:ext cx="1177764" cy="2759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rgbClr val="00B0F0"/>
              </a:solidFill>
            </a:rPr>
            <a:t>A</a:t>
          </a:r>
          <a:r>
            <a:rPr lang="en-US" sz="1300" kern="1200" dirty="0"/>
            <a:t> </a:t>
          </a:r>
          <a:r>
            <a:rPr lang="en-CA" sz="1300" i="1" kern="1200" dirty="0"/>
            <a:t>Equals</a:t>
          </a:r>
          <a:r>
            <a:rPr lang="en-CA" sz="1300" kern="1200" dirty="0"/>
            <a:t> </a:t>
          </a:r>
          <a:r>
            <a:rPr lang="en-US" sz="1300" b="1" kern="1200" dirty="0">
              <a:solidFill>
                <a:srgbClr val="00B050"/>
              </a:solidFill>
            </a:rPr>
            <a:t>B</a:t>
          </a:r>
          <a:endParaRPr lang="en-CA" sz="1300" kern="1200" dirty="0"/>
        </a:p>
      </dsp:txBody>
      <dsp:txXfrm>
        <a:off x="10984610" y="4621222"/>
        <a:ext cx="1161600" cy="259762"/>
      </dsp:txXfrm>
    </dsp:sp>
    <dsp:sp modelId="{872C3E18-8C9D-4F32-84A6-2F9FD09D9194}">
      <dsp:nvSpPr>
        <dsp:cNvPr id="0" name=""/>
        <dsp:cNvSpPr/>
      </dsp:nvSpPr>
      <dsp:spPr>
        <a:xfrm rot="995384">
          <a:off x="9495666" y="5217728"/>
          <a:ext cx="1517000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596133" y="23774"/>
              </a:lnTo>
            </a:path>
            <a:path>
              <a:moveTo>
                <a:pt x="920866" y="23774"/>
              </a:moveTo>
              <a:lnTo>
                <a:pt x="1517000" y="23774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  <a:miter lim="800000"/>
          <a:tail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" tIns="0" rIns="18288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n>
                <a:solidFill>
                  <a:scrgbClr r="0" g="0" b="0"/>
                </a:solidFill>
              </a:ln>
            </a:rPr>
            <a:t>Yes</a:t>
          </a:r>
          <a:endParaRPr lang="en-CA" sz="1400" b="1" kern="1200" dirty="0">
            <a:ln>
              <a:solidFill>
                <a:scrgbClr r="0" g="0" b="0"/>
              </a:solidFill>
            </a:ln>
          </a:endParaRPr>
        </a:p>
      </dsp:txBody>
      <dsp:txXfrm>
        <a:off x="10091800" y="5051877"/>
        <a:ext cx="324732" cy="379250"/>
      </dsp:txXfrm>
    </dsp:sp>
    <dsp:sp modelId="{D0953BFD-A9E5-445A-879D-994B68DDBF16}">
      <dsp:nvSpPr>
        <dsp:cNvPr id="0" name=""/>
        <dsp:cNvSpPr/>
      </dsp:nvSpPr>
      <dsp:spPr>
        <a:xfrm>
          <a:off x="10981093" y="5320103"/>
          <a:ext cx="1177764" cy="2759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rgbClr val="00B0F0"/>
              </a:solidFill>
            </a:rPr>
            <a:t>A</a:t>
          </a:r>
          <a:r>
            <a:rPr lang="en-US" sz="1300" kern="1200" dirty="0"/>
            <a:t> </a:t>
          </a:r>
          <a:r>
            <a:rPr lang="en-CA" sz="1300" i="1" kern="1200" dirty="0"/>
            <a:t>Partitions</a:t>
          </a:r>
          <a:r>
            <a:rPr lang="en-CA" sz="1300" kern="1200" dirty="0"/>
            <a:t> </a:t>
          </a:r>
          <a:r>
            <a:rPr lang="en-US" sz="1300" b="1" kern="1200" dirty="0">
              <a:solidFill>
                <a:srgbClr val="00B050"/>
              </a:solidFill>
            </a:rPr>
            <a:t>B</a:t>
          </a:r>
          <a:endParaRPr lang="en-CA" sz="1300" kern="1200" dirty="0"/>
        </a:p>
      </dsp:txBody>
      <dsp:txXfrm>
        <a:off x="10989175" y="5328185"/>
        <a:ext cx="1161600" cy="259762"/>
      </dsp:txXfrm>
    </dsp:sp>
    <dsp:sp modelId="{BF03BE95-0191-487A-81D4-7B1464A84271}">
      <dsp:nvSpPr>
        <dsp:cNvPr id="0" name=""/>
        <dsp:cNvSpPr/>
      </dsp:nvSpPr>
      <dsp:spPr>
        <a:xfrm rot="1340762">
          <a:off x="4064660" y="5299042"/>
          <a:ext cx="1566959" cy="47548"/>
        </a:xfrm>
        <a:custGeom>
          <a:avLst/>
          <a:gdLst/>
          <a:ahLst/>
          <a:cxnLst/>
          <a:rect l="0" t="0" r="0" b="0"/>
          <a:pathLst>
            <a:path>
              <a:moveTo>
                <a:pt x="0" y="23774"/>
              </a:moveTo>
              <a:lnTo>
                <a:pt x="615766" y="23774"/>
              </a:lnTo>
            </a:path>
            <a:path>
              <a:moveTo>
                <a:pt x="951193" y="23774"/>
              </a:moveTo>
              <a:lnTo>
                <a:pt x="1566959" y="23774"/>
              </a:lnTo>
            </a:path>
          </a:pathLst>
        </a:custGeom>
        <a:noFill/>
        <a:ln w="25400" cap="flat" cmpd="sng" algn="ctr">
          <a:solidFill>
            <a:srgbClr val="0070C0"/>
          </a:solidFill>
          <a:prstDash val="solid"/>
          <a:miter lim="800000"/>
          <a:tailEnd type="stealth" w="lg" len="lg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" tIns="0" rIns="18288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ln>
                <a:solidFill>
                  <a:scrgbClr r="0" g="0" b="0"/>
                </a:solidFill>
              </a:ln>
            </a:rPr>
            <a:t>Yes</a:t>
          </a:r>
          <a:endParaRPr lang="en-CA" sz="1400" b="1" kern="1200" dirty="0">
            <a:ln>
              <a:solidFill>
                <a:scrgbClr r="0" g="0" b="0"/>
              </a:solidFill>
            </a:ln>
          </a:endParaRPr>
        </a:p>
      </dsp:txBody>
      <dsp:txXfrm>
        <a:off x="4680426" y="5126946"/>
        <a:ext cx="335427" cy="391739"/>
      </dsp:txXfrm>
    </dsp:sp>
    <dsp:sp modelId="{C0A2D960-AF5A-445D-AE5F-800B8AC365D3}">
      <dsp:nvSpPr>
        <dsp:cNvPr id="0" name=""/>
        <dsp:cNvSpPr/>
      </dsp:nvSpPr>
      <dsp:spPr>
        <a:xfrm>
          <a:off x="5572784" y="5482732"/>
          <a:ext cx="1309468" cy="27592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5">
              <a:lumMod val="60000"/>
              <a:lumOff val="40000"/>
            </a:schemeClr>
          </a:solidFill>
          <a:prstDash val="solid"/>
          <a:miter lim="800000"/>
        </a:ln>
        <a:effectLst>
          <a:outerShdw blurRad="149987" dist="250190" dir="8460000" algn="ctr" rotWithShape="0">
            <a:srgbClr val="000000">
              <a:alpha val="2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500000"/>
          </a:lightRig>
        </a:scene3d>
        <a:sp3d prstMaterial="metal">
          <a:bevelT w="88900" h="88900"/>
        </a:sp3d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rgbClr val="00B0F0"/>
              </a:solidFill>
            </a:rPr>
            <a:t>A</a:t>
          </a:r>
          <a:r>
            <a:rPr lang="en-US" sz="1300" kern="1200" dirty="0"/>
            <a:t> </a:t>
          </a:r>
          <a:r>
            <a:rPr lang="en-CA" sz="1300" i="1" kern="1200" dirty="0"/>
            <a:t>Overlaps</a:t>
          </a:r>
          <a:r>
            <a:rPr lang="en-CA" sz="1300" kern="1200" dirty="0"/>
            <a:t> </a:t>
          </a:r>
          <a:r>
            <a:rPr lang="en-US" sz="1300" b="1" kern="1200" dirty="0">
              <a:solidFill>
                <a:srgbClr val="00B050"/>
              </a:solidFill>
            </a:rPr>
            <a:t>B</a:t>
          </a:r>
          <a:endParaRPr lang="en-CA" sz="1300" kern="1200" dirty="0"/>
        </a:p>
      </dsp:txBody>
      <dsp:txXfrm>
        <a:off x="5580866" y="5490814"/>
        <a:ext cx="1293304" cy="2597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D70009-C947-45D1-A980-40F858FCEEC6}">
      <dsp:nvSpPr>
        <dsp:cNvPr id="0" name=""/>
        <dsp:cNvSpPr/>
      </dsp:nvSpPr>
      <dsp:spPr>
        <a:xfrm>
          <a:off x="1076190" y="2794411"/>
          <a:ext cx="1368548" cy="6842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 the interiors of </a:t>
          </a: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and </a:t>
          </a:r>
          <a:r>
            <a:rPr lang="en-US" sz="1400" b="1" kern="1200" dirty="0">
              <a:solidFill>
                <a:srgbClr val="00B050"/>
              </a:solidFill>
            </a:rPr>
            <a:t>B </a:t>
          </a:r>
          <a:r>
            <a:rPr lang="en-US" sz="1400" kern="1200" dirty="0"/>
            <a:t>overlap?</a:t>
          </a:r>
        </a:p>
      </dsp:txBody>
      <dsp:txXfrm>
        <a:off x="1096232" y="2814453"/>
        <a:ext cx="1328464" cy="644190"/>
      </dsp:txXfrm>
    </dsp:sp>
    <dsp:sp modelId="{7389C02B-058D-457D-85F1-F196E35ABEEE}">
      <dsp:nvSpPr>
        <dsp:cNvPr id="0" name=""/>
        <dsp:cNvSpPr/>
      </dsp:nvSpPr>
      <dsp:spPr>
        <a:xfrm rot="17945813">
          <a:off x="2155593" y="2634245"/>
          <a:ext cx="1125710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442369" y="10480"/>
              </a:lnTo>
            </a:path>
            <a:path>
              <a:moveTo>
                <a:pt x="683341" y="10480"/>
              </a:moveTo>
              <a:lnTo>
                <a:pt x="1125710" y="10480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</a:t>
          </a:r>
          <a:endParaRPr lang="en-CA" sz="1100" kern="1200" dirty="0"/>
        </a:p>
      </dsp:txBody>
      <dsp:txXfrm>
        <a:off x="2597962" y="2504012"/>
        <a:ext cx="240972" cy="281427"/>
      </dsp:txXfrm>
    </dsp:sp>
    <dsp:sp modelId="{9AABF379-AF54-4684-BC21-EED2D257C6AC}">
      <dsp:nvSpPr>
        <dsp:cNvPr id="0" name=""/>
        <dsp:cNvSpPr/>
      </dsp:nvSpPr>
      <dsp:spPr>
        <a:xfrm>
          <a:off x="2992158" y="1810767"/>
          <a:ext cx="1368548" cy="6842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 the boundaries of </a:t>
          </a: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and </a:t>
          </a:r>
          <a:r>
            <a:rPr lang="en-US" sz="1400" b="1" kern="1200" dirty="0">
              <a:solidFill>
                <a:srgbClr val="00B050"/>
              </a:solidFill>
            </a:rPr>
            <a:t>B </a:t>
          </a:r>
          <a:r>
            <a:rPr lang="en-US" sz="1400" kern="1200" dirty="0"/>
            <a:t>overlap? </a:t>
          </a:r>
          <a:endParaRPr lang="en-CA" sz="1400" kern="1200" dirty="0"/>
        </a:p>
      </dsp:txBody>
      <dsp:txXfrm>
        <a:off x="3012200" y="1830809"/>
        <a:ext cx="1328464" cy="644190"/>
      </dsp:txXfrm>
    </dsp:sp>
    <dsp:sp modelId="{4A9C0BA3-C09D-42FB-988B-844D6C1FED43}">
      <dsp:nvSpPr>
        <dsp:cNvPr id="0" name=""/>
        <dsp:cNvSpPr/>
      </dsp:nvSpPr>
      <dsp:spPr>
        <a:xfrm rot="18289469">
          <a:off x="4155119" y="1748965"/>
          <a:ext cx="958594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365464" y="10480"/>
              </a:lnTo>
            </a:path>
            <a:path>
              <a:moveTo>
                <a:pt x="593130" y="10480"/>
              </a:moveTo>
              <a:lnTo>
                <a:pt x="958594" y="1048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</a:t>
          </a:r>
          <a:endParaRPr lang="en-CA" sz="1100" kern="1200" dirty="0"/>
        </a:p>
      </dsp:txBody>
      <dsp:txXfrm>
        <a:off x="4520584" y="1639622"/>
        <a:ext cx="227666" cy="239648"/>
      </dsp:txXfrm>
    </dsp:sp>
    <dsp:sp modelId="{501AF27D-C271-470B-AF24-CC7E14A8B959}">
      <dsp:nvSpPr>
        <dsp:cNvPr id="0" name=""/>
        <dsp:cNvSpPr/>
      </dsp:nvSpPr>
      <dsp:spPr>
        <a:xfrm>
          <a:off x="4908127" y="1023851"/>
          <a:ext cx="1368548" cy="6842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Does the exterior of </a:t>
          </a:r>
          <a:r>
            <a:rPr lang="en-US" sz="1400" b="1" kern="1200" dirty="0">
              <a:solidFill>
                <a:srgbClr val="00B0F0"/>
              </a:solidFill>
            </a:rPr>
            <a:t>A </a:t>
          </a:r>
          <a:r>
            <a:rPr lang="en-US" sz="1400" kern="1200" dirty="0"/>
            <a:t>contain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r>
            <a:rPr lang="en-US" sz="1400" kern="1200" dirty="0"/>
            <a:t>?</a:t>
          </a:r>
          <a:endParaRPr lang="en-CA" sz="1400" kern="1200" dirty="0"/>
        </a:p>
      </dsp:txBody>
      <dsp:txXfrm>
        <a:off x="4928169" y="1043893"/>
        <a:ext cx="1328464" cy="644190"/>
      </dsp:txXfrm>
    </dsp:sp>
    <dsp:sp modelId="{0598ED04-105A-4F67-80A4-934EE0A6CAB6}">
      <dsp:nvSpPr>
        <dsp:cNvPr id="0" name=""/>
        <dsp:cNvSpPr/>
      </dsp:nvSpPr>
      <dsp:spPr>
        <a:xfrm rot="19457599">
          <a:off x="6213311" y="1158778"/>
          <a:ext cx="674149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225418" y="10480"/>
              </a:lnTo>
            </a:path>
            <a:path>
              <a:moveTo>
                <a:pt x="448730" y="10480"/>
              </a:moveTo>
              <a:lnTo>
                <a:pt x="674149" y="1048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</a:t>
          </a:r>
          <a:endParaRPr lang="en-CA" sz="1100" kern="1200" dirty="0"/>
        </a:p>
      </dsp:txBody>
      <dsp:txXfrm>
        <a:off x="6438729" y="1084991"/>
        <a:ext cx="223311" cy="168537"/>
      </dsp:txXfrm>
    </dsp:sp>
    <dsp:sp modelId="{15953602-680F-4B92-B5E9-2971C0BA1E96}">
      <dsp:nvSpPr>
        <dsp:cNvPr id="0" name=""/>
        <dsp:cNvSpPr/>
      </dsp:nvSpPr>
      <dsp:spPr>
        <a:xfrm>
          <a:off x="6824095" y="630393"/>
          <a:ext cx="1368548" cy="6842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Does the convex hull of </a:t>
          </a: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contain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r>
            <a:rPr lang="en-US" sz="1400" kern="1200" dirty="0"/>
            <a:t>?</a:t>
          </a:r>
          <a:endParaRPr lang="en-CA" sz="1400" kern="1200" dirty="0"/>
        </a:p>
      </dsp:txBody>
      <dsp:txXfrm>
        <a:off x="6844137" y="650435"/>
        <a:ext cx="1328464" cy="644190"/>
      </dsp:txXfrm>
    </dsp:sp>
    <dsp:sp modelId="{12C3F86F-4B7E-4BDE-82F0-FB6046FB4A72}">
      <dsp:nvSpPr>
        <dsp:cNvPr id="0" name=""/>
        <dsp:cNvSpPr/>
      </dsp:nvSpPr>
      <dsp:spPr>
        <a:xfrm rot="19248707">
          <a:off x="8113214" y="738911"/>
          <a:ext cx="706279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244439" y="10480"/>
              </a:lnTo>
            </a:path>
            <a:path>
              <a:moveTo>
                <a:pt x="461840" y="10480"/>
              </a:moveTo>
              <a:lnTo>
                <a:pt x="706279" y="1048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</a:t>
          </a:r>
          <a:endParaRPr lang="en-CA" sz="1100" kern="1200" dirty="0"/>
        </a:p>
      </dsp:txBody>
      <dsp:txXfrm>
        <a:off x="8357653" y="661107"/>
        <a:ext cx="217401" cy="176569"/>
      </dsp:txXfrm>
    </dsp:sp>
    <dsp:sp modelId="{D2A9E575-314F-43D7-A9A7-1E063AFB840D}">
      <dsp:nvSpPr>
        <dsp:cNvPr id="0" name=""/>
        <dsp:cNvSpPr/>
      </dsp:nvSpPr>
      <dsp:spPr>
        <a:xfrm>
          <a:off x="8740063" y="1285"/>
          <a:ext cx="1368548" cy="10499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is </a:t>
          </a:r>
          <a:r>
            <a:rPr lang="en-US" sz="1400" i="1" kern="1200" dirty="0"/>
            <a:t>Disjoint</a:t>
          </a:r>
          <a:r>
            <a:rPr lang="en-US" sz="1400" kern="1200" dirty="0"/>
            <a:t>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with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r>
            <a:rPr lang="en-US" sz="1400" kern="1200" dirty="0"/>
            <a:t> </a:t>
          </a:r>
          <a:endParaRPr lang="en-CA" sz="1400" kern="1200" dirty="0"/>
        </a:p>
      </dsp:txBody>
      <dsp:txXfrm>
        <a:off x="8770815" y="32037"/>
        <a:ext cx="1307044" cy="988433"/>
      </dsp:txXfrm>
    </dsp:sp>
    <dsp:sp modelId="{7E79C162-6501-4297-976D-46585AA9B655}">
      <dsp:nvSpPr>
        <dsp:cNvPr id="0" name=""/>
        <dsp:cNvSpPr/>
      </dsp:nvSpPr>
      <dsp:spPr>
        <a:xfrm rot="2788301">
          <a:off x="8068932" y="1250194"/>
          <a:ext cx="794844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265776" y="10480"/>
              </a:lnTo>
            </a:path>
            <a:path>
              <a:moveTo>
                <a:pt x="529068" y="10480"/>
              </a:moveTo>
              <a:lnTo>
                <a:pt x="794844" y="1048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Yes</a:t>
          </a:r>
          <a:endParaRPr lang="en-CA" sz="1100" kern="1200" dirty="0"/>
        </a:p>
      </dsp:txBody>
      <dsp:txXfrm>
        <a:off x="8334708" y="1161319"/>
        <a:ext cx="263292" cy="198711"/>
      </dsp:txXfrm>
    </dsp:sp>
    <dsp:sp modelId="{7C6C8584-04C4-4DC9-9570-61B46AC4CEE9}">
      <dsp:nvSpPr>
        <dsp:cNvPr id="0" name=""/>
        <dsp:cNvSpPr/>
      </dsp:nvSpPr>
      <dsp:spPr>
        <a:xfrm>
          <a:off x="8740063" y="1153863"/>
          <a:ext cx="1368548" cy="789912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Shelters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endParaRPr lang="en-CA" sz="1400" kern="1200" dirty="0"/>
        </a:p>
      </dsp:txBody>
      <dsp:txXfrm>
        <a:off x="8763199" y="1176999"/>
        <a:ext cx="1322276" cy="743640"/>
      </dsp:txXfrm>
    </dsp:sp>
    <dsp:sp modelId="{8705D2B0-F891-4774-A0A6-3BA9BD2CCB49}">
      <dsp:nvSpPr>
        <dsp:cNvPr id="0" name=""/>
        <dsp:cNvSpPr/>
      </dsp:nvSpPr>
      <dsp:spPr>
        <a:xfrm rot="2014455">
          <a:off x="6224049" y="1529956"/>
          <a:ext cx="630898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188776" y="10480"/>
              </a:lnTo>
            </a:path>
            <a:path>
              <a:moveTo>
                <a:pt x="442122" y="10480"/>
              </a:moveTo>
              <a:lnTo>
                <a:pt x="630898" y="1048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Yes</a:t>
          </a:r>
          <a:endParaRPr lang="en-CA" sz="1100" kern="1200" dirty="0"/>
        </a:p>
      </dsp:txBody>
      <dsp:txXfrm>
        <a:off x="6412826" y="1461575"/>
        <a:ext cx="253345" cy="157724"/>
      </dsp:txXfrm>
    </dsp:sp>
    <dsp:sp modelId="{939578C3-D700-420A-928A-9B1BD6003D16}">
      <dsp:nvSpPr>
        <dsp:cNvPr id="0" name=""/>
        <dsp:cNvSpPr/>
      </dsp:nvSpPr>
      <dsp:spPr>
        <a:xfrm>
          <a:off x="6802321" y="1372749"/>
          <a:ext cx="1368548" cy="6842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</a:t>
          </a:r>
          <a:r>
            <a:rPr lang="en-US" sz="1400" i="1" kern="1200" dirty="0"/>
            <a:t>Surrounds</a:t>
          </a:r>
          <a:r>
            <a:rPr lang="en-US" sz="1400" kern="1200" dirty="0"/>
            <a:t>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endParaRPr lang="en-CA" sz="1400" b="1" kern="1200" dirty="0">
            <a:solidFill>
              <a:srgbClr val="00B050"/>
            </a:solidFill>
          </a:endParaRPr>
        </a:p>
      </dsp:txBody>
      <dsp:txXfrm>
        <a:off x="6822363" y="1392791"/>
        <a:ext cx="1328464" cy="644190"/>
      </dsp:txXfrm>
    </dsp:sp>
    <dsp:sp modelId="{D627FBAB-6C3F-422C-9CAF-76E6586BC558}">
      <dsp:nvSpPr>
        <dsp:cNvPr id="0" name=""/>
        <dsp:cNvSpPr/>
      </dsp:nvSpPr>
      <dsp:spPr>
        <a:xfrm rot="3310531">
          <a:off x="4155119" y="2535881"/>
          <a:ext cx="958594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354230" y="10480"/>
              </a:lnTo>
            </a:path>
            <a:path>
              <a:moveTo>
                <a:pt x="604364" y="10480"/>
              </a:moveTo>
              <a:lnTo>
                <a:pt x="958594" y="1048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Yes</a:t>
          </a:r>
          <a:endParaRPr lang="en-CA" sz="1100" kern="1200" dirty="0"/>
        </a:p>
      </dsp:txBody>
      <dsp:txXfrm>
        <a:off x="4509350" y="2426537"/>
        <a:ext cx="250133" cy="239648"/>
      </dsp:txXfrm>
    </dsp:sp>
    <dsp:sp modelId="{015B3623-C74D-4F1E-859B-2F9A954B120E}">
      <dsp:nvSpPr>
        <dsp:cNvPr id="0" name=""/>
        <dsp:cNvSpPr/>
      </dsp:nvSpPr>
      <dsp:spPr>
        <a:xfrm>
          <a:off x="4908127" y="2597682"/>
          <a:ext cx="1368548" cy="6842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Does the exterior of </a:t>
          </a:r>
          <a:r>
            <a:rPr lang="en-US" sz="1400" b="1" kern="1200" dirty="0">
              <a:solidFill>
                <a:srgbClr val="00B0F0"/>
              </a:solidFill>
            </a:rPr>
            <a:t>A </a:t>
          </a:r>
          <a:r>
            <a:rPr lang="en-US" sz="1400" kern="1200" dirty="0"/>
            <a:t>contain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r>
            <a:rPr lang="en-US" sz="1400" kern="1200" dirty="0"/>
            <a:t>?</a:t>
          </a:r>
          <a:endParaRPr lang="en-CA" sz="1400" b="1" kern="1200" dirty="0">
            <a:solidFill>
              <a:srgbClr val="00B050"/>
            </a:solidFill>
          </a:endParaRPr>
        </a:p>
      </dsp:txBody>
      <dsp:txXfrm>
        <a:off x="4928169" y="2617724"/>
        <a:ext cx="1328464" cy="644190"/>
      </dsp:txXfrm>
    </dsp:sp>
    <dsp:sp modelId="{B1C27B01-CBF5-4014-BEE7-B0040A0FA282}">
      <dsp:nvSpPr>
        <dsp:cNvPr id="0" name=""/>
        <dsp:cNvSpPr/>
      </dsp:nvSpPr>
      <dsp:spPr>
        <a:xfrm rot="19211745">
          <a:off x="6197386" y="2710330"/>
          <a:ext cx="684224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236805" y="10480"/>
              </a:lnTo>
            </a:path>
            <a:path>
              <a:moveTo>
                <a:pt x="447418" y="10480"/>
              </a:moveTo>
              <a:lnTo>
                <a:pt x="684224" y="1048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</a:t>
          </a:r>
          <a:endParaRPr lang="en-CA" sz="1100" kern="1200" dirty="0"/>
        </a:p>
      </dsp:txBody>
      <dsp:txXfrm>
        <a:off x="6434192" y="2635282"/>
        <a:ext cx="210612" cy="171056"/>
      </dsp:txXfrm>
    </dsp:sp>
    <dsp:sp modelId="{0EDBDED2-61CA-4F2A-8F79-B5FA7B87E4C1}">
      <dsp:nvSpPr>
        <dsp:cNvPr id="0" name=""/>
        <dsp:cNvSpPr/>
      </dsp:nvSpPr>
      <dsp:spPr>
        <a:xfrm>
          <a:off x="6802321" y="2159664"/>
          <a:ext cx="1368548" cy="6842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</a:t>
          </a:r>
          <a:r>
            <a:rPr lang="en-CA" sz="1400" i="1" kern="1200" dirty="0"/>
            <a:t>Borders</a:t>
          </a:r>
          <a:r>
            <a:rPr lang="en-CA" sz="1400" kern="1200" dirty="0"/>
            <a:t>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endParaRPr lang="en-CA" sz="1400" kern="1200" dirty="0"/>
        </a:p>
      </dsp:txBody>
      <dsp:txXfrm>
        <a:off x="6822363" y="2179706"/>
        <a:ext cx="1328464" cy="644190"/>
      </dsp:txXfrm>
    </dsp:sp>
    <dsp:sp modelId="{ED0F9E7C-702A-4954-9625-D24B53F859A2}">
      <dsp:nvSpPr>
        <dsp:cNvPr id="0" name=""/>
        <dsp:cNvSpPr/>
      </dsp:nvSpPr>
      <dsp:spPr>
        <a:xfrm rot="2014455">
          <a:off x="6224049" y="3103787"/>
          <a:ext cx="630898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188776" y="10480"/>
              </a:lnTo>
            </a:path>
            <a:path>
              <a:moveTo>
                <a:pt x="442122" y="10480"/>
              </a:moveTo>
              <a:lnTo>
                <a:pt x="630898" y="1048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Yes</a:t>
          </a:r>
          <a:endParaRPr lang="en-CA" sz="1100" kern="1200" dirty="0"/>
        </a:p>
      </dsp:txBody>
      <dsp:txXfrm>
        <a:off x="6412826" y="3035406"/>
        <a:ext cx="253345" cy="157724"/>
      </dsp:txXfrm>
    </dsp:sp>
    <dsp:sp modelId="{111A2CA2-3135-4B65-A739-D41215F264AE}">
      <dsp:nvSpPr>
        <dsp:cNvPr id="0" name=""/>
        <dsp:cNvSpPr/>
      </dsp:nvSpPr>
      <dsp:spPr>
        <a:xfrm>
          <a:off x="6802321" y="2946580"/>
          <a:ext cx="1368548" cy="6842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</a:t>
          </a:r>
          <a:r>
            <a:rPr lang="en-CA" sz="1400" i="1" kern="1200" dirty="0"/>
            <a:t>Confines</a:t>
          </a:r>
          <a:r>
            <a:rPr lang="en-CA" sz="1400" kern="1200" dirty="0"/>
            <a:t>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endParaRPr lang="en-CA" sz="1400" kern="1200" dirty="0"/>
        </a:p>
      </dsp:txBody>
      <dsp:txXfrm>
        <a:off x="6822363" y="2966622"/>
        <a:ext cx="1328464" cy="644190"/>
      </dsp:txXfrm>
    </dsp:sp>
    <dsp:sp modelId="{54289FDA-50AF-4EE0-A014-768A238CA9EF}">
      <dsp:nvSpPr>
        <dsp:cNvPr id="0" name=""/>
        <dsp:cNvSpPr/>
      </dsp:nvSpPr>
      <dsp:spPr>
        <a:xfrm rot="3654187">
          <a:off x="2155593" y="3617890"/>
          <a:ext cx="1125710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429177" y="10480"/>
              </a:lnTo>
            </a:path>
            <a:path>
              <a:moveTo>
                <a:pt x="696533" y="10480"/>
              </a:moveTo>
              <a:lnTo>
                <a:pt x="1125710" y="10480"/>
              </a:lnTo>
            </a:path>
          </a:pathLst>
        </a:custGeom>
        <a:noFill/>
        <a:ln w="1905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Yes</a:t>
          </a:r>
          <a:endParaRPr lang="en-CA" sz="1100" kern="1200" dirty="0"/>
        </a:p>
      </dsp:txBody>
      <dsp:txXfrm>
        <a:off x="2584770" y="3487657"/>
        <a:ext cx="267356" cy="281427"/>
      </dsp:txXfrm>
    </dsp:sp>
    <dsp:sp modelId="{9F51DAAD-C8A9-44F7-9F15-E70C1E47787C}">
      <dsp:nvSpPr>
        <dsp:cNvPr id="0" name=""/>
        <dsp:cNvSpPr/>
      </dsp:nvSpPr>
      <dsp:spPr>
        <a:xfrm>
          <a:off x="2992158" y="3778056"/>
          <a:ext cx="1368548" cy="6842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 the boundaries of </a:t>
          </a: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and </a:t>
          </a:r>
          <a:r>
            <a:rPr lang="en-US" sz="1400" b="1" kern="1200" dirty="0">
              <a:solidFill>
                <a:srgbClr val="00B050"/>
              </a:solidFill>
            </a:rPr>
            <a:t>B </a:t>
          </a:r>
          <a:r>
            <a:rPr lang="en-US" sz="1400" kern="1200" dirty="0"/>
            <a:t>overlap? </a:t>
          </a:r>
          <a:endParaRPr lang="en-CA" sz="1400" kern="1200" dirty="0"/>
        </a:p>
      </dsp:txBody>
      <dsp:txXfrm>
        <a:off x="3012200" y="3798098"/>
        <a:ext cx="1328464" cy="644190"/>
      </dsp:txXfrm>
    </dsp:sp>
    <dsp:sp modelId="{69533C71-BA36-437D-94DE-480D0600F67F}">
      <dsp:nvSpPr>
        <dsp:cNvPr id="0" name=""/>
        <dsp:cNvSpPr/>
      </dsp:nvSpPr>
      <dsp:spPr>
        <a:xfrm rot="19211745">
          <a:off x="4281418" y="3890703"/>
          <a:ext cx="684224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236805" y="10480"/>
              </a:lnTo>
            </a:path>
            <a:path>
              <a:moveTo>
                <a:pt x="447418" y="10480"/>
              </a:moveTo>
              <a:lnTo>
                <a:pt x="684224" y="1048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</a:t>
          </a:r>
          <a:endParaRPr lang="en-CA" sz="1100" kern="1200" dirty="0"/>
        </a:p>
      </dsp:txBody>
      <dsp:txXfrm>
        <a:off x="4518224" y="3815656"/>
        <a:ext cx="210612" cy="171056"/>
      </dsp:txXfrm>
    </dsp:sp>
    <dsp:sp modelId="{E94CC404-D095-4BDC-AD0D-B6F2626FC27A}">
      <dsp:nvSpPr>
        <dsp:cNvPr id="0" name=""/>
        <dsp:cNvSpPr/>
      </dsp:nvSpPr>
      <dsp:spPr>
        <a:xfrm>
          <a:off x="4886353" y="3340038"/>
          <a:ext cx="1368548" cy="6842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</a:t>
          </a:r>
          <a:r>
            <a:rPr lang="en-CA" sz="1400" i="1" kern="1200" dirty="0"/>
            <a:t>Contains</a:t>
          </a:r>
          <a:r>
            <a:rPr lang="en-CA" sz="1400" kern="1200" dirty="0"/>
            <a:t>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endParaRPr lang="en-CA" sz="1400" kern="1200" dirty="0"/>
        </a:p>
      </dsp:txBody>
      <dsp:txXfrm>
        <a:off x="4906395" y="3360080"/>
        <a:ext cx="1328464" cy="644190"/>
      </dsp:txXfrm>
    </dsp:sp>
    <dsp:sp modelId="{078B8E7B-5EC5-43E2-AE09-794B8ED10879}">
      <dsp:nvSpPr>
        <dsp:cNvPr id="0" name=""/>
        <dsp:cNvSpPr/>
      </dsp:nvSpPr>
      <dsp:spPr>
        <a:xfrm rot="2142401">
          <a:off x="4297342" y="4306441"/>
          <a:ext cx="674149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209618" y="10480"/>
              </a:lnTo>
            </a:path>
            <a:path>
              <a:moveTo>
                <a:pt x="464530" y="10480"/>
              </a:moveTo>
              <a:lnTo>
                <a:pt x="674149" y="1048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Yes</a:t>
          </a:r>
          <a:endParaRPr lang="en-CA" sz="1100" kern="1200" dirty="0"/>
        </a:p>
      </dsp:txBody>
      <dsp:txXfrm>
        <a:off x="4506960" y="4232653"/>
        <a:ext cx="254912" cy="168537"/>
      </dsp:txXfrm>
    </dsp:sp>
    <dsp:sp modelId="{B90962A8-F8C2-41BE-A215-74F072DFFFD7}">
      <dsp:nvSpPr>
        <dsp:cNvPr id="0" name=""/>
        <dsp:cNvSpPr/>
      </dsp:nvSpPr>
      <dsp:spPr>
        <a:xfrm>
          <a:off x="4908127" y="4171513"/>
          <a:ext cx="1368548" cy="6842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Does the interior of </a:t>
          </a: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include the exterior of 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r>
            <a:rPr lang="en-US" sz="1400" kern="1200" dirty="0"/>
            <a:t>? </a:t>
          </a:r>
          <a:endParaRPr lang="en-CA" sz="1400" kern="1200" dirty="0"/>
        </a:p>
      </dsp:txBody>
      <dsp:txXfrm>
        <a:off x="4928169" y="4191555"/>
        <a:ext cx="1328464" cy="644190"/>
      </dsp:txXfrm>
    </dsp:sp>
    <dsp:sp modelId="{8A282F03-7B7E-4472-8FC5-105EB6E8D8BF}">
      <dsp:nvSpPr>
        <dsp:cNvPr id="0" name=""/>
        <dsp:cNvSpPr/>
      </dsp:nvSpPr>
      <dsp:spPr>
        <a:xfrm rot="19211745">
          <a:off x="6197386" y="4284161"/>
          <a:ext cx="684224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236805" y="10480"/>
              </a:lnTo>
            </a:path>
            <a:path>
              <a:moveTo>
                <a:pt x="447418" y="10480"/>
              </a:moveTo>
              <a:lnTo>
                <a:pt x="684224" y="1048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</a:t>
          </a:r>
          <a:endParaRPr lang="en-CA" sz="1100" kern="1200" dirty="0"/>
        </a:p>
      </dsp:txBody>
      <dsp:txXfrm>
        <a:off x="6434192" y="4209114"/>
        <a:ext cx="210612" cy="171056"/>
      </dsp:txXfrm>
    </dsp:sp>
    <dsp:sp modelId="{30EF1998-4093-4E8C-9D84-93C476273B26}">
      <dsp:nvSpPr>
        <dsp:cNvPr id="0" name=""/>
        <dsp:cNvSpPr/>
      </dsp:nvSpPr>
      <dsp:spPr>
        <a:xfrm>
          <a:off x="6802321" y="3733496"/>
          <a:ext cx="1368548" cy="6842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</a:t>
          </a:r>
          <a:r>
            <a:rPr lang="en-CA" sz="1400" i="1" kern="1200" dirty="0"/>
            <a:t>Equals</a:t>
          </a:r>
          <a:r>
            <a:rPr lang="en-CA" sz="1400" kern="1200" dirty="0"/>
            <a:t>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endParaRPr lang="en-CA" sz="1400" kern="1200" dirty="0"/>
        </a:p>
      </dsp:txBody>
      <dsp:txXfrm>
        <a:off x="6822363" y="3753538"/>
        <a:ext cx="1328464" cy="644190"/>
      </dsp:txXfrm>
    </dsp:sp>
    <dsp:sp modelId="{F75A945F-EA57-4785-B86D-E803BE3F38E5}">
      <dsp:nvSpPr>
        <dsp:cNvPr id="0" name=""/>
        <dsp:cNvSpPr/>
      </dsp:nvSpPr>
      <dsp:spPr>
        <a:xfrm rot="2142401">
          <a:off x="6213311" y="4699899"/>
          <a:ext cx="674149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209618" y="10480"/>
              </a:lnTo>
            </a:path>
            <a:path>
              <a:moveTo>
                <a:pt x="464530" y="10480"/>
              </a:moveTo>
              <a:lnTo>
                <a:pt x="674149" y="1048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Yes</a:t>
          </a:r>
          <a:endParaRPr lang="en-CA" sz="1100" kern="1200" dirty="0"/>
        </a:p>
      </dsp:txBody>
      <dsp:txXfrm>
        <a:off x="6422929" y="4626111"/>
        <a:ext cx="254912" cy="168537"/>
      </dsp:txXfrm>
    </dsp:sp>
    <dsp:sp modelId="{F434E6E2-1BB6-4205-B189-FCBC13EF1B9F}">
      <dsp:nvSpPr>
        <dsp:cNvPr id="0" name=""/>
        <dsp:cNvSpPr/>
      </dsp:nvSpPr>
      <dsp:spPr>
        <a:xfrm>
          <a:off x="6824095" y="4564971"/>
          <a:ext cx="1368548" cy="6842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Does the interior of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r>
            <a:rPr lang="en-US" sz="1400" kern="1200" dirty="0"/>
            <a:t> include the exterior of </a:t>
          </a: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? </a:t>
          </a:r>
          <a:endParaRPr lang="en-CA" sz="1400" kern="1200" dirty="0"/>
        </a:p>
      </dsp:txBody>
      <dsp:txXfrm>
        <a:off x="6844137" y="4585013"/>
        <a:ext cx="1328464" cy="644190"/>
      </dsp:txXfrm>
    </dsp:sp>
    <dsp:sp modelId="{9C6C5902-A530-4D9E-B86F-BA7E74FFE9E6}">
      <dsp:nvSpPr>
        <dsp:cNvPr id="0" name=""/>
        <dsp:cNvSpPr/>
      </dsp:nvSpPr>
      <dsp:spPr>
        <a:xfrm rot="19211745">
          <a:off x="8113355" y="4677619"/>
          <a:ext cx="684224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236805" y="10480"/>
              </a:lnTo>
            </a:path>
            <a:path>
              <a:moveTo>
                <a:pt x="447418" y="10480"/>
              </a:moveTo>
              <a:lnTo>
                <a:pt x="684224" y="1048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No</a:t>
          </a:r>
          <a:endParaRPr lang="en-CA" sz="1100" kern="1200" dirty="0"/>
        </a:p>
      </dsp:txBody>
      <dsp:txXfrm>
        <a:off x="8350160" y="4602571"/>
        <a:ext cx="210612" cy="171056"/>
      </dsp:txXfrm>
    </dsp:sp>
    <dsp:sp modelId="{813102DB-9730-4F56-A3D3-E357E02B5790}">
      <dsp:nvSpPr>
        <dsp:cNvPr id="0" name=""/>
        <dsp:cNvSpPr/>
      </dsp:nvSpPr>
      <dsp:spPr>
        <a:xfrm>
          <a:off x="8718290" y="3895077"/>
          <a:ext cx="1368548" cy="114802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</a:t>
          </a:r>
          <a:r>
            <a:rPr lang="en-CA" sz="1400" i="1" kern="1200" dirty="0"/>
            <a:t>Partitions</a:t>
          </a:r>
          <a:r>
            <a:rPr lang="en-CA" sz="1400" kern="1200" dirty="0"/>
            <a:t>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endParaRPr lang="en-CA" sz="1400" kern="1200" dirty="0"/>
        </a:p>
      </dsp:txBody>
      <dsp:txXfrm>
        <a:off x="8751915" y="3928702"/>
        <a:ext cx="1301298" cy="1080777"/>
      </dsp:txXfrm>
    </dsp:sp>
    <dsp:sp modelId="{C7BF0B88-52AD-4D7E-B4E3-4C58B6C6E1F1}">
      <dsp:nvSpPr>
        <dsp:cNvPr id="0" name=""/>
        <dsp:cNvSpPr/>
      </dsp:nvSpPr>
      <dsp:spPr>
        <a:xfrm rot="2871148">
          <a:off x="8063803" y="5187015"/>
          <a:ext cx="783327" cy="20961"/>
        </a:xfrm>
        <a:custGeom>
          <a:avLst/>
          <a:gdLst/>
          <a:ahLst/>
          <a:cxnLst/>
          <a:rect l="0" t="0" r="0" b="0"/>
          <a:pathLst>
            <a:path>
              <a:moveTo>
                <a:pt x="0" y="10480"/>
              </a:moveTo>
              <a:lnTo>
                <a:pt x="261925" y="10480"/>
              </a:lnTo>
            </a:path>
            <a:path>
              <a:moveTo>
                <a:pt x="521402" y="10480"/>
              </a:moveTo>
              <a:lnTo>
                <a:pt x="783327" y="10480"/>
              </a:lnTo>
            </a:path>
          </a:pathLst>
        </a:custGeom>
        <a:noFill/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Yes</a:t>
          </a:r>
          <a:endParaRPr lang="en-CA" sz="1100" kern="1200" dirty="0"/>
        </a:p>
      </dsp:txBody>
      <dsp:txXfrm>
        <a:off x="8325728" y="5099580"/>
        <a:ext cx="259477" cy="195831"/>
      </dsp:txXfrm>
    </dsp:sp>
    <dsp:sp modelId="{9FC8D79F-012F-4938-B9BB-44B0E61B0307}">
      <dsp:nvSpPr>
        <dsp:cNvPr id="0" name=""/>
        <dsp:cNvSpPr/>
      </dsp:nvSpPr>
      <dsp:spPr>
        <a:xfrm>
          <a:off x="8718290" y="5145746"/>
          <a:ext cx="1368548" cy="684274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B0F0"/>
              </a:solidFill>
            </a:rPr>
            <a:t>A</a:t>
          </a:r>
          <a:r>
            <a:rPr lang="en-US" sz="1400" kern="1200" dirty="0"/>
            <a:t> </a:t>
          </a:r>
          <a:r>
            <a:rPr lang="en-CA" sz="1400" i="1" kern="1200" dirty="0"/>
            <a:t>Overlaps</a:t>
          </a:r>
          <a:r>
            <a:rPr lang="en-CA" sz="1400" kern="1200" dirty="0"/>
            <a:t> </a:t>
          </a:r>
          <a:r>
            <a:rPr lang="en-US" sz="1400" b="1" kern="1200" dirty="0">
              <a:solidFill>
                <a:srgbClr val="00B050"/>
              </a:solidFill>
            </a:rPr>
            <a:t>B</a:t>
          </a:r>
          <a:endParaRPr lang="en-CA" sz="1400" kern="1200" dirty="0"/>
        </a:p>
      </dsp:txBody>
      <dsp:txXfrm>
        <a:off x="8738332" y="5165788"/>
        <a:ext cx="1328464" cy="6441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2E6F-F61C-3C4A-85EA-A8ADD1723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9CC16-9F91-84BE-737E-85DAD63C0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287BB-9C77-6CAF-4803-6FFB0733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E7D0-3955-4B33-82AD-D53929A7269C}" type="datetimeFigureOut">
              <a:rPr lang="en-CA" smtClean="0"/>
              <a:t>2025-01-17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B4A16-CB25-110A-07F1-5F2A64F7D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3C12D-DA01-0778-A4D0-74057731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9C45-FDFD-47A9-9462-79BC8969220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589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83E58-8BE6-EC0B-8DBF-7E016261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04990-4085-DD98-2B2A-C65BA1BBB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83637-98CC-BB43-68F4-0EBC2C146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E7D0-3955-4B33-82AD-D53929A7269C}" type="datetimeFigureOut">
              <a:rPr lang="en-CA" smtClean="0"/>
              <a:t>2025-01-17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7888-475E-E17B-42A1-CB987E15C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E90E-72B6-E424-CBF3-DB9C253A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9C45-FDFD-47A9-9462-79BC8969220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55873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D13E01-D48F-5996-D10B-F5B72DF2B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6B364-FB23-7A46-C2CD-134FB500E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362CB-2B5C-B47E-F3AE-C1F776460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E7D0-3955-4B33-82AD-D53929A7269C}" type="datetimeFigureOut">
              <a:rPr lang="en-CA" smtClean="0"/>
              <a:t>2025-01-17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527CA-4322-B812-282D-8CE68192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4E1B8-873E-7642-0E93-65AD8699D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9C45-FDFD-47A9-9462-79BC8969220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17316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6A00B-AFB5-3DC0-9192-FB4BF48BB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A5724-88F3-A288-4B06-C5441DF81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3F6CF-5291-26DE-1DF5-D0E130F1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E7D0-3955-4B33-82AD-D53929A7269C}" type="datetimeFigureOut">
              <a:rPr lang="en-CA" smtClean="0"/>
              <a:t>2025-01-17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35DB7-38AE-5561-6390-B7AF34A7E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04C99-63E0-9A0E-7507-604DBD27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9C45-FDFD-47A9-9462-79BC8969220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7484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262F5-49A0-821C-9FAA-F537D7227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92D36-D1E1-7685-EAA4-747040491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586B4-47BA-985F-713B-D2C7A5799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E7D0-3955-4B33-82AD-D53929A7269C}" type="datetimeFigureOut">
              <a:rPr lang="en-CA" smtClean="0"/>
              <a:t>2025-01-17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647E2-34CF-1CAB-304C-666EECA4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AE223-B419-5602-98B2-8D1C672AC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9C45-FDFD-47A9-9462-79BC8969220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8179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FD121-EFA7-342E-B1BC-251FC90D7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80934-BBA2-84F7-FA91-67E8B5454F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75621-53CA-A06C-EE14-819BE0935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D1135D-6E47-4AF4-6416-28EA7632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E7D0-3955-4B33-82AD-D53929A7269C}" type="datetimeFigureOut">
              <a:rPr lang="en-CA" smtClean="0"/>
              <a:t>2025-01-17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705E9-278C-4D22-A9BE-AF191A5BD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3740BA-0F09-39C0-17E1-BA36D454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9C45-FDFD-47A9-9462-79BC8969220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8729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B2E45-1732-B067-CC9E-5CF979ED3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DBE213-9752-EEEB-04CC-59ACE44A5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7336B-FCBF-C53B-63DC-06F2EF8721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FC2140-4D11-BA87-028E-3A9A58AD9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565E1-7814-5BB0-828C-D3F4335364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19B4C7-7B00-740F-4389-61D033CD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E7D0-3955-4B33-82AD-D53929A7269C}" type="datetimeFigureOut">
              <a:rPr lang="en-CA" smtClean="0"/>
              <a:t>2025-01-17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65B319-9CC8-9930-5F90-1951CA83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385225-039E-896A-5A65-0159B8487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9C45-FDFD-47A9-9462-79BC8969220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560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B5216-82BB-8B8E-1723-B338E2BCE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0EFAF1-941C-79B4-CDC5-4886812B2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E7D0-3955-4B33-82AD-D53929A7269C}" type="datetimeFigureOut">
              <a:rPr lang="en-CA" smtClean="0"/>
              <a:t>2025-01-17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2512D-B056-0B88-7A29-9E8324ACE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835ADC-730F-798C-28D5-53807A2AF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9C45-FDFD-47A9-9462-79BC8969220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9533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4F55B-E09F-DCC6-F33C-A1183874D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E7D0-3955-4B33-82AD-D53929A7269C}" type="datetimeFigureOut">
              <a:rPr lang="en-CA" smtClean="0"/>
              <a:t>2025-01-17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3DCB6C-50C4-E2CF-CB78-A5BF2E6C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C3A3C-72F3-5C0D-982B-F1F67593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9C45-FDFD-47A9-9462-79BC8969220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01779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8D73D-5724-4957-04E4-AA7A6AFC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5D512-B663-6FC9-1A43-F30DC0CF2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21C6C-7B25-8FDD-15FE-0C9AE7EF3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1132A-95B0-B068-2428-96CC33B0C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E7D0-3955-4B33-82AD-D53929A7269C}" type="datetimeFigureOut">
              <a:rPr lang="en-CA" smtClean="0"/>
              <a:t>2025-01-17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466FE3-8D65-14FF-1216-2C617B763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B4FCB-01F9-A3DB-5500-CBAC5FAF3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9C45-FDFD-47A9-9462-79BC8969220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39311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6D4D0-1B08-EC99-A207-9EC7AAD2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A42C84-3B92-7009-E880-D376393B65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91DA9B-D4CD-E132-D23E-E4592AF0C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CB97D-4837-A3C0-39D1-AAADE5565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4E7D0-3955-4B33-82AD-D53929A7269C}" type="datetimeFigureOut">
              <a:rPr lang="en-CA" smtClean="0"/>
              <a:t>2025-01-17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52D7B-60EB-76FB-8363-ECC6125F9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96392-4BBE-CDF2-CF6C-F20B2F790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D9C45-FDFD-47A9-9462-79BC8969220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81567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00390D-FA41-A056-32B7-CD27D6AA4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133BD-3FA5-4A7A-F116-81ADE5592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5914F-B93A-2EFC-29D1-025512E9B2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4E7D0-3955-4B33-82AD-D53929A7269C}" type="datetimeFigureOut">
              <a:rPr lang="en-CA" smtClean="0"/>
              <a:t>2025-01-17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D188A-D820-AE0E-930D-F159B5070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9617E-9BAE-385C-F19C-8C38A0BCC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ED9C45-FDFD-47A9-9462-79BC89692208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24201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12" Type="http://schemas.openxmlformats.org/officeDocument/2006/relationships/image" Target="../media/image6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2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D82C2-C05B-A464-543B-8CCF62741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6E86FB3-7767-E7B3-5B58-4BDD78D5C1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2926874"/>
              </p:ext>
            </p:extLst>
          </p:nvPr>
        </p:nvGraphicFramePr>
        <p:xfrm>
          <a:off x="0" y="0"/>
          <a:ext cx="1216152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4D90AB9-D151-FB31-580D-2AC2FB2DAACD}"/>
              </a:ext>
            </a:extLst>
          </p:cNvPr>
          <p:cNvSpPr txBox="1"/>
          <p:nvPr/>
        </p:nvSpPr>
        <p:spPr>
          <a:xfrm>
            <a:off x="179294" y="502023"/>
            <a:ext cx="2303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volume of </a:t>
            </a:r>
            <a:r>
              <a:rPr lang="en-US" b="1" dirty="0">
                <a:solidFill>
                  <a:srgbClr val="00B0F0"/>
                </a:solidFill>
              </a:rPr>
              <a:t>A</a:t>
            </a:r>
            <a:r>
              <a:rPr lang="en-US" dirty="0"/>
              <a:t> is greater than or equal to the volume of </a:t>
            </a:r>
            <a:r>
              <a:rPr lang="en-US" b="1" dirty="0">
                <a:solidFill>
                  <a:srgbClr val="00B050"/>
                </a:solidFill>
              </a:rPr>
              <a:t>B.</a:t>
            </a:r>
            <a:endParaRPr lang="en-US" dirty="0"/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6187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25384-13F5-7E28-A5A6-40AD4A773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5808807-C269-A487-AEA9-2EDDA6DF57E1}"/>
              </a:ext>
            </a:extLst>
          </p:cNvPr>
          <p:cNvGraphicFramePr/>
          <p:nvPr/>
        </p:nvGraphicFramePr>
        <p:xfrm>
          <a:off x="563851" y="491068"/>
          <a:ext cx="11184803" cy="58758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 descr="A blue and green object&#10;&#10;Description automatically generated">
            <a:extLst>
              <a:ext uri="{FF2B5EF4-FFF2-40B4-BE49-F238E27FC236}">
                <a16:creationId xmlns:a16="http://schemas.microsoft.com/office/drawing/2014/main" id="{D0EF3367-D736-DE0B-AA4F-B9149F582A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5364" y="1985278"/>
            <a:ext cx="502920" cy="4572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AE593A6-E9E0-C372-3D2E-C606FDEA05B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96260" y="1065212"/>
            <a:ext cx="868735" cy="457200"/>
            <a:chOff x="1073099" y="1110079"/>
            <a:chExt cx="15705" cy="826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C15DD65-E149-707D-12A2-AD2D7D7734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957153">
              <a:off x="1073099" y="1111149"/>
              <a:ext cx="8264" cy="6122"/>
            </a:xfrm>
            <a:prstGeom prst="ellipse">
              <a:avLst/>
            </a:prstGeom>
            <a:solidFill>
              <a:srgbClr val="00B050"/>
            </a:solidFill>
            <a:ln w="25400">
              <a:solidFill>
                <a:schemeClr val="dk1">
                  <a:lumMod val="0"/>
                  <a:lumOff val="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dk1">
                        <a:lumMod val="0"/>
                        <a:lumOff val="0"/>
                      </a:schemeClr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endParaRPr lang="en-CA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F87968-0566-C73D-14B4-9216141896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800000">
              <a:off x="1081611" y="1111150"/>
              <a:ext cx="8263" cy="6122"/>
            </a:xfrm>
            <a:prstGeom prst="ellipse">
              <a:avLst/>
            </a:prstGeom>
            <a:solidFill>
              <a:srgbClr val="5B9BD5"/>
            </a:solidFill>
            <a:ln w="25400">
              <a:solidFill>
                <a:schemeClr val="dk1">
                  <a:lumMod val="0"/>
                  <a:lumOff val="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dk1">
                        <a:lumMod val="0"/>
                        <a:lumOff val="0"/>
                      </a:schemeClr>
                    </a:outerShdw>
                  </a:effectLst>
                </a14:hiddenEffects>
              </a:ext>
            </a:extLst>
          </p:spPr>
          <p:txBody>
            <a:bodyPr rot="0" vert="horz" wrap="square" lIns="36576" tIns="36576" rIns="36576" bIns="36576" anchor="t" anchorCtr="0" upright="1">
              <a:noAutofit/>
            </a:bodyPr>
            <a:lstStyle/>
            <a:p>
              <a:endParaRPr lang="en-CA" dirty="0"/>
            </a:p>
          </p:txBody>
        </p:sp>
      </p:grpSp>
      <p:pic>
        <p:nvPicPr>
          <p:cNvPr id="7" name="Picture 6" descr="A blue and green object&#10;&#10;Description automatically generated">
            <a:extLst>
              <a:ext uri="{FF2B5EF4-FFF2-40B4-BE49-F238E27FC236}">
                <a16:creationId xmlns:a16="http://schemas.microsoft.com/office/drawing/2014/main" id="{B84E190E-1B6B-5A10-2A09-5006F0E38E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619605" y="2971799"/>
            <a:ext cx="388620" cy="45720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DB78880-473F-D525-A0DD-69B46AFB0365}"/>
              </a:ext>
            </a:extLst>
          </p:cNvPr>
          <p:cNvGrpSpPr>
            <a:grpSpLocks noChangeAspect="1"/>
          </p:cNvGrpSpPr>
          <p:nvPr/>
        </p:nvGrpSpPr>
        <p:grpSpPr>
          <a:xfrm>
            <a:off x="10564995" y="3793787"/>
            <a:ext cx="497840" cy="457224"/>
            <a:chOff x="0" y="1"/>
            <a:chExt cx="2069465" cy="189303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53F5952-E119-EF69-AE5F-EF6890AE6F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1"/>
              <a:ext cx="2069465" cy="1893035"/>
              <a:chOff x="1111124" y="1087127"/>
              <a:chExt cx="20692" cy="18932"/>
            </a:xfrm>
          </p:grpSpPr>
          <p:sp>
            <p:nvSpPr>
              <p:cNvPr id="11" name="Freeform 3">
                <a:extLst>
                  <a:ext uri="{FF2B5EF4-FFF2-40B4-BE49-F238E27FC236}">
                    <a16:creationId xmlns:a16="http://schemas.microsoft.com/office/drawing/2014/main" id="{99D64760-5DB3-F67C-50BE-8A4E00CB36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124" y="1087127"/>
                <a:ext cx="20692" cy="18932"/>
              </a:xfrm>
              <a:custGeom>
                <a:avLst/>
                <a:gdLst>
                  <a:gd name="T0" fmla="*/ 109471 w 2069206"/>
                  <a:gd name="T1" fmla="*/ 1363014 h 1893194"/>
                  <a:gd name="T2" fmla="*/ 212501 w 2069206"/>
                  <a:gd name="T3" fmla="*/ 448614 h 1893194"/>
                  <a:gd name="T4" fmla="*/ 1023871 w 2069206"/>
                  <a:gd name="T5" fmla="*/ 100884 h 1893194"/>
                  <a:gd name="T6" fmla="*/ 1925392 w 2069206"/>
                  <a:gd name="T7" fmla="*/ 603160 h 1893194"/>
                  <a:gd name="T8" fmla="*/ 1435994 w 2069206"/>
                  <a:gd name="T9" fmla="*/ 1453166 h 1893194"/>
                  <a:gd name="T10" fmla="*/ 560231 w 2069206"/>
                  <a:gd name="T11" fmla="*/ 1878169 h 1893194"/>
                  <a:gd name="T12" fmla="*/ 109471 w 2069206"/>
                  <a:gd name="T13" fmla="*/ 1363014 h 18931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069206" h="1893194">
                    <a:moveTo>
                      <a:pt x="109471" y="1363014"/>
                    </a:moveTo>
                    <a:cubicBezTo>
                      <a:pt x="105178" y="1350135"/>
                      <a:pt x="0" y="729803"/>
                      <a:pt x="212501" y="448614"/>
                    </a:cubicBezTo>
                    <a:cubicBezTo>
                      <a:pt x="425002" y="167425"/>
                      <a:pt x="502277" y="201768"/>
                      <a:pt x="1023871" y="100884"/>
                    </a:cubicBezTo>
                    <a:cubicBezTo>
                      <a:pt x="1545465" y="0"/>
                      <a:pt x="1781578" y="289774"/>
                      <a:pt x="1925392" y="603160"/>
                    </a:cubicBezTo>
                    <a:cubicBezTo>
                      <a:pt x="2069206" y="916546"/>
                      <a:pt x="1781577" y="1337256"/>
                      <a:pt x="1435994" y="1453166"/>
                    </a:cubicBezTo>
                    <a:cubicBezTo>
                      <a:pt x="1090411" y="1569076"/>
                      <a:pt x="781318" y="1893194"/>
                      <a:pt x="560231" y="1878169"/>
                    </a:cubicBezTo>
                    <a:cubicBezTo>
                      <a:pt x="339144" y="1863144"/>
                      <a:pt x="264017" y="1478924"/>
                      <a:pt x="109471" y="1363014"/>
                    </a:cubicBezTo>
                    <a:close/>
                  </a:path>
                </a:pathLst>
              </a:custGeom>
              <a:solidFill>
                <a:srgbClr val="5B9BD5"/>
              </a:solidFill>
              <a:ln w="25400">
                <a:solidFill>
                  <a:schemeClr val="dk1">
                    <a:lumMod val="0"/>
                    <a:lumOff val="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dk1">
                          <a:lumMod val="0"/>
                          <a:lumOff val="0"/>
                        </a:scheme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CA" dirty="0"/>
              </a:p>
            </p:txBody>
          </p:sp>
          <p:sp>
            <p:nvSpPr>
              <p:cNvPr id="12" name="Freeform 4">
                <a:extLst>
                  <a:ext uri="{FF2B5EF4-FFF2-40B4-BE49-F238E27FC236}">
                    <a16:creationId xmlns:a16="http://schemas.microsoft.com/office/drawing/2014/main" id="{CAA18D00-A047-7EC6-4639-31374E758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3958" y="1089896"/>
                <a:ext cx="14724" cy="12943"/>
              </a:xfrm>
              <a:custGeom>
                <a:avLst/>
                <a:gdLst>
                  <a:gd name="T0" fmla="*/ 392806 w 1472485"/>
                  <a:gd name="T1" fmla="*/ 133082 h 1294327"/>
                  <a:gd name="T2" fmla="*/ 1075386 w 1472485"/>
                  <a:gd name="T3" fmla="*/ 55809 h 1294327"/>
                  <a:gd name="T4" fmla="*/ 1371601 w 1472485"/>
                  <a:gd name="T5" fmla="*/ 635358 h 1294327"/>
                  <a:gd name="T6" fmla="*/ 869324 w 1472485"/>
                  <a:gd name="T7" fmla="*/ 1073240 h 1294327"/>
                  <a:gd name="T8" fmla="*/ 186744 w 1472485"/>
                  <a:gd name="T9" fmla="*/ 1176271 h 1294327"/>
                  <a:gd name="T10" fmla="*/ 109471 w 1472485"/>
                  <a:gd name="T11" fmla="*/ 480812 h 1294327"/>
                  <a:gd name="T12" fmla="*/ 392806 w 1472485"/>
                  <a:gd name="T13" fmla="*/ 133082 h 1294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72485" h="1294327">
                    <a:moveTo>
                      <a:pt x="392806" y="133082"/>
                    </a:moveTo>
                    <a:cubicBezTo>
                      <a:pt x="680434" y="0"/>
                      <a:pt x="845713" y="21465"/>
                      <a:pt x="1075386" y="55809"/>
                    </a:cubicBezTo>
                    <a:cubicBezTo>
                      <a:pt x="1305059" y="90153"/>
                      <a:pt x="1472485" y="384220"/>
                      <a:pt x="1371601" y="635358"/>
                    </a:cubicBezTo>
                    <a:cubicBezTo>
                      <a:pt x="1270717" y="886496"/>
                      <a:pt x="1114023" y="946598"/>
                      <a:pt x="869324" y="1073240"/>
                    </a:cubicBezTo>
                    <a:cubicBezTo>
                      <a:pt x="624625" y="1199882"/>
                      <a:pt x="373488" y="1294327"/>
                      <a:pt x="186744" y="1176271"/>
                    </a:cubicBezTo>
                    <a:cubicBezTo>
                      <a:pt x="0" y="1058215"/>
                      <a:pt x="75127" y="654677"/>
                      <a:pt x="109471" y="480812"/>
                    </a:cubicBezTo>
                    <a:cubicBezTo>
                      <a:pt x="143815" y="306947"/>
                      <a:pt x="333778" y="205526"/>
                      <a:pt x="392806" y="1330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25400">
                <a:solidFill>
                  <a:schemeClr val="dk1">
                    <a:lumMod val="0"/>
                    <a:lumOff val="0"/>
                  </a:schemeClr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dk1">
                          <a:lumMod val="0"/>
                          <a:lumOff val="0"/>
                        </a:schemeClr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CA" dirty="0"/>
              </a:p>
            </p:txBody>
          </p:sp>
        </p:grp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A228FE1-CD54-0827-9E51-1FF35FF40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235" y="396240"/>
              <a:ext cx="796290" cy="1097280"/>
            </a:xfrm>
            <a:custGeom>
              <a:avLst/>
              <a:gdLst>
                <a:gd name="T0" fmla="*/ 392806 w 869324"/>
                <a:gd name="T1" fmla="*/ 0 h 1161245"/>
                <a:gd name="T2" fmla="*/ 869324 w 869324"/>
                <a:gd name="T3" fmla="*/ 940158 h 1161245"/>
                <a:gd name="T4" fmla="*/ 186744 w 869324"/>
                <a:gd name="T5" fmla="*/ 1043189 h 1161245"/>
                <a:gd name="T6" fmla="*/ 109471 w 869324"/>
                <a:gd name="T7" fmla="*/ 347730 h 1161245"/>
                <a:gd name="T8" fmla="*/ 392806 w 869324"/>
                <a:gd name="T9" fmla="*/ 0 h 1161245"/>
                <a:gd name="connsiteX0" fmla="*/ 320267 w 796785"/>
                <a:gd name="connsiteY0" fmla="*/ 0 h 1097151"/>
                <a:gd name="connsiteX1" fmla="*/ 796785 w 796785"/>
                <a:gd name="connsiteY1" fmla="*/ 940158 h 1097151"/>
                <a:gd name="connsiteX2" fmla="*/ 114205 w 796785"/>
                <a:gd name="connsiteY2" fmla="*/ 1043189 h 1097151"/>
                <a:gd name="connsiteX3" fmla="*/ 36932 w 796785"/>
                <a:gd name="connsiteY3" fmla="*/ 347730 h 1097151"/>
                <a:gd name="connsiteX4" fmla="*/ 114788 w 796785"/>
                <a:gd name="connsiteY4" fmla="*/ 172060 h 1097151"/>
                <a:gd name="connsiteX5" fmla="*/ 320267 w 796785"/>
                <a:gd name="connsiteY5" fmla="*/ 0 h 1097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96785" h="1097151">
                  <a:moveTo>
                    <a:pt x="320267" y="0"/>
                  </a:moveTo>
                  <a:lnTo>
                    <a:pt x="796785" y="940158"/>
                  </a:lnTo>
                  <a:cubicBezTo>
                    <a:pt x="552086" y="1066800"/>
                    <a:pt x="300949" y="1161245"/>
                    <a:pt x="114205" y="1043189"/>
                  </a:cubicBezTo>
                  <a:cubicBezTo>
                    <a:pt x="-72539" y="925133"/>
                    <a:pt x="22547" y="497680"/>
                    <a:pt x="36932" y="347730"/>
                  </a:cubicBezTo>
                  <a:cubicBezTo>
                    <a:pt x="91459" y="279650"/>
                    <a:pt x="60261" y="240140"/>
                    <a:pt x="114788" y="172060"/>
                  </a:cubicBezTo>
                  <a:lnTo>
                    <a:pt x="320267" y="0"/>
                  </a:lnTo>
                  <a:close/>
                </a:path>
              </a:pathLst>
            </a:custGeom>
            <a:solidFill>
              <a:srgbClr val="00B050">
                <a:alpha val="70000"/>
              </a:srgbClr>
            </a:solidFill>
            <a:ln w="25400">
              <a:solidFill>
                <a:schemeClr val="dk1">
                  <a:lumMod val="0"/>
                  <a:lumOff val="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dk1">
                        <a:lumMod val="0"/>
                        <a:lumOff val="0"/>
                      </a:schemeClr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CA" dirty="0"/>
            </a:p>
          </p:txBody>
        </p:sp>
      </p:grpSp>
      <p:pic>
        <p:nvPicPr>
          <p:cNvPr id="13" name="Picture 12" descr="A colorful drawing of a yellow blue and green object&#10;&#10;Description automatically generated with medium confidence">
            <a:extLst>
              <a:ext uri="{FF2B5EF4-FFF2-40B4-BE49-F238E27FC236}">
                <a16:creationId xmlns:a16="http://schemas.microsoft.com/office/drawing/2014/main" id="{432B0EF1-D275-3158-CD0A-AB608F76DD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87433" y="4615799"/>
            <a:ext cx="412115" cy="457200"/>
          </a:xfrm>
          <a:prstGeom prst="rect">
            <a:avLst/>
          </a:prstGeom>
        </p:spPr>
      </p:pic>
      <p:pic>
        <p:nvPicPr>
          <p:cNvPr id="14" name="Picture 13" descr="A blue and yellow object&#10;&#10;Description automatically generated">
            <a:extLst>
              <a:ext uri="{FF2B5EF4-FFF2-40B4-BE49-F238E27FC236}">
                <a16:creationId xmlns:a16="http://schemas.microsoft.com/office/drawing/2014/main" id="{01878B40-9592-D62A-1D6F-9291A20DF9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62835" y="5291847"/>
            <a:ext cx="474980" cy="457200"/>
          </a:xfrm>
          <a:prstGeom prst="rect">
            <a:avLst/>
          </a:prstGeom>
        </p:spPr>
      </p:pic>
      <p:pic>
        <p:nvPicPr>
          <p:cNvPr id="15" name="Picture 14" descr="A blue and yellow egg&#10;&#10;Description automatically generated">
            <a:extLst>
              <a:ext uri="{FF2B5EF4-FFF2-40B4-BE49-F238E27FC236}">
                <a16:creationId xmlns:a16="http://schemas.microsoft.com/office/drawing/2014/main" id="{5C4B9CB6-D441-0E46-BB0A-B7CE6BED0B3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746472" y="5909733"/>
            <a:ext cx="474980" cy="457200"/>
          </a:xfrm>
          <a:prstGeom prst="rect">
            <a:avLst/>
          </a:prstGeom>
        </p:spPr>
      </p:pic>
      <p:pic>
        <p:nvPicPr>
          <p:cNvPr id="16" name="Picture 15" descr="A yellow circle with black outline&#10;&#10;Description automatically generated">
            <a:extLst>
              <a:ext uri="{FF2B5EF4-FFF2-40B4-BE49-F238E27FC236}">
                <a16:creationId xmlns:a16="http://schemas.microsoft.com/office/drawing/2014/main" id="{1CC7C914-4D27-DAAB-9134-4AB2AD87B36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170948" y="1886371"/>
            <a:ext cx="457200" cy="438785"/>
          </a:xfrm>
          <a:prstGeom prst="rect">
            <a:avLst/>
          </a:prstGeom>
        </p:spPr>
      </p:pic>
      <p:sp>
        <p:nvSpPr>
          <p:cNvPr id="17" name="Text Box 2">
            <a:extLst>
              <a:ext uri="{FF2B5EF4-FFF2-40B4-BE49-F238E27FC236}">
                <a16:creationId xmlns:a16="http://schemas.microsoft.com/office/drawing/2014/main" id="{0E1830AE-71B8-544B-5C43-C26EC0661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007" y="365018"/>
            <a:ext cx="1882775" cy="70929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/>
            <a:r>
              <a:rPr lang="en-CA" sz="1400" b="1" i="1" kern="0" dirty="0">
                <a:solidFill>
                  <a:srgbClr val="5B9BD5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 a</a:t>
            </a:r>
            <a:endParaRPr lang="en-CA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CA" sz="1400" b="1" i="1" kern="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region b</a:t>
            </a:r>
            <a:endParaRPr lang="en-CA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/>
            <a:r>
              <a:rPr lang="en-CA" sz="1400" b="1" i="1" kern="0" dirty="0">
                <a:solidFill>
                  <a:srgbClr val="F7AC08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intersection of a &amp; b</a:t>
            </a:r>
            <a:r>
              <a:rPr lang="en-CA" sz="1000" kern="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CA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440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271</Words>
  <Application>Microsoft Office PowerPoint</Application>
  <PresentationFormat>Widescreen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 Salomons</dc:creator>
  <cp:lastModifiedBy>Greg Salomons</cp:lastModifiedBy>
  <cp:revision>10</cp:revision>
  <dcterms:created xsi:type="dcterms:W3CDTF">2024-12-07T17:34:09Z</dcterms:created>
  <dcterms:modified xsi:type="dcterms:W3CDTF">2025-01-17T22:15:38Z</dcterms:modified>
</cp:coreProperties>
</file>