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BD0A5-1543-4677-ACE6-D8587BAE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4C672-7C93-4308-B470-25DFA4BC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CF3629-086F-4F14-8D9D-506D50EE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98CCB5-FD2C-404D-AAE8-3856E792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108622-1B6D-4759-BD7A-E05C059F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6D598-CAC4-4A63-8DBF-4A1126BB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8A8FDD6-C058-4DC7-9D7C-3237CCD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F4BC1B-B795-448D-BC72-C3B72FB9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182F1B-EEB6-48D2-B2DE-D8EF7A3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25211E-DA7C-4EAA-80FC-E0E8FA5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D96AE8-F610-4DE9-ADEB-F51A544EF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7175CFC-8338-4657-93C3-D92EA9870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70AAE-6112-4912-A8E8-6E964CE6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324AE6-F195-43A3-97E0-DB6348F1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C13206-DBC8-4969-84D8-988EA60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3A1B6-3BC5-4868-A11B-BA436FC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DAAC7E-808E-49BD-A319-71D43261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8CBB6-BDD2-438E-94B3-26A8E957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DBA83D-7D7D-40F4-AD89-B8876E59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43FB4-A9A5-4F89-BA07-A51C405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ECB447-F2F9-44D5-9057-E457231C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40642F-E7AA-4AEF-A895-23D0C752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3DD07C-BB8F-47B4-9971-6E1D8571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72724-D1AD-497B-9DDA-7349ACC6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13C59B-8255-4C87-847E-DDB4BE54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7FDE3-4472-42E9-8E27-A186275A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F300D1-037F-401E-B1B7-B080929C8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DD32A4-F99C-4B25-AAA7-A9F23D9E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973867-5715-468F-B27B-BB8C10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919C9-80A1-4DB0-BE98-6E28B4CF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4D3CB4-A0D1-4560-A12F-3D298EFD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46450-CDA3-4859-BFA4-9AE3AA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272E96-9B9D-4F8F-9096-A98C157E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031CB-7779-4E96-B36D-553F2C731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1093417-B4D8-4253-9E4E-0CD793AF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E2647F-ED8E-4FC7-BED6-D7F4D3BA8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33BAD21-E82D-486B-B144-062372DD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7B8F79-2F47-4CC4-A738-75975296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7D214F-A92E-410F-BE24-08FC277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7B438-5C60-46D3-BB9F-9F301D96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4DEF20-2D78-4A19-983D-A920862A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CD84D0-CF8B-4B73-B71B-00E57995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948309-5926-4831-918C-3A503F01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BBDF9F4-C107-4DD3-A150-D98E43F7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C782C82-9655-4644-A1B5-30F9A7B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3889634-5ED6-4694-B130-9C9144C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2050BE-92FF-42C6-8301-BE37381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15ED46-AEA9-422E-B3B0-FBAA91F3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78A46C-75AD-441C-ACC5-CFB79EF6F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33850F-56DF-4ABC-BAF3-C8B129D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FAC73F-B563-4B63-8944-8EF46945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AB54C8-C224-485B-BA0B-426375A8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8683B3-BBD5-4F02-9827-EBC50B60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1C4963-801D-4941-AC5F-933C4F08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48BFC4-3C9E-47ED-B5B6-C0154650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D80E82-B94A-4E1C-B0D9-A531DA51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EACDDF-FB90-4EEE-B1D5-5A594DD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C719BF-E378-42AA-BD62-6D232426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5101EBE-B54A-4AC6-ACC6-7ECBEBB5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E64C08-ADA3-4733-B2C9-677AD6A5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C9156D-1240-499C-8054-E892A2DE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F8D3-476C-4392-960E-7E37C04D549F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A0732F-8FD7-4C2A-A557-EB38C4B3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062F89-A0F9-4FBF-87AD-766C2EA71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04CA-47F2-4229-9239-2B713E27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rostokąt 41">
            <a:extLst>
              <a:ext uri="{FF2B5EF4-FFF2-40B4-BE49-F238E27FC236}">
                <a16:creationId xmlns:a16="http://schemas.microsoft.com/office/drawing/2014/main" id="{EA6E7D75-2288-4F04-82EA-70E98D19B8C5}"/>
              </a:ext>
            </a:extLst>
          </p:cNvPr>
          <p:cNvSpPr/>
          <p:nvPr/>
        </p:nvSpPr>
        <p:spPr>
          <a:xfrm>
            <a:off x="6369524" y="1932399"/>
            <a:ext cx="5021178" cy="27133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5596E2E-3802-4E3C-9B0F-BBABA5DCC817}"/>
              </a:ext>
            </a:extLst>
          </p:cNvPr>
          <p:cNvSpPr/>
          <p:nvPr/>
        </p:nvSpPr>
        <p:spPr>
          <a:xfrm>
            <a:off x="1074822" y="1956587"/>
            <a:ext cx="5021178" cy="1825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3F0A08F-191F-4B2F-A915-01C48A62457E}"/>
              </a:ext>
            </a:extLst>
          </p:cNvPr>
          <p:cNvSpPr txBox="1"/>
          <p:nvPr/>
        </p:nvSpPr>
        <p:spPr>
          <a:xfrm>
            <a:off x="1348346" y="2109413"/>
            <a:ext cx="22376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DecisionStump</a:t>
            </a:r>
            <a:endParaRPr lang="en-US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284B4D12-C10F-4A23-9E38-4FEDC3F67E55}"/>
              </a:ext>
            </a:extLst>
          </p:cNvPr>
          <p:cNvCxnSpPr>
            <a:cxnSpLocks/>
          </p:cNvCxnSpPr>
          <p:nvPr/>
        </p:nvCxnSpPr>
        <p:spPr>
          <a:xfrm>
            <a:off x="2395654" y="2478745"/>
            <a:ext cx="6972" cy="1003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B1566AAD-1FF4-4E09-87F8-2E71B93D5139}"/>
              </a:ext>
            </a:extLst>
          </p:cNvPr>
          <p:cNvCxnSpPr>
            <a:cxnSpLocks/>
          </p:cNvCxnSpPr>
          <p:nvPr/>
        </p:nvCxnSpPr>
        <p:spPr>
          <a:xfrm flipH="1">
            <a:off x="2405590" y="286066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9588940-B40C-443B-A191-CE55173B18CC}"/>
              </a:ext>
            </a:extLst>
          </p:cNvPr>
          <p:cNvSpPr txBox="1"/>
          <p:nvPr/>
        </p:nvSpPr>
        <p:spPr>
          <a:xfrm>
            <a:off x="3032418" y="2675998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75490A3-A138-4F51-BD6F-A34ABCF78155}"/>
              </a:ext>
            </a:extLst>
          </p:cNvPr>
          <p:cNvCxnSpPr>
            <a:cxnSpLocks/>
          </p:cNvCxnSpPr>
          <p:nvPr/>
        </p:nvCxnSpPr>
        <p:spPr>
          <a:xfrm flipH="1">
            <a:off x="2403115" y="348262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4F81CF3-C668-4A0D-87A2-80361D1728F3}"/>
              </a:ext>
            </a:extLst>
          </p:cNvPr>
          <p:cNvSpPr txBox="1"/>
          <p:nvPr/>
        </p:nvSpPr>
        <p:spPr>
          <a:xfrm>
            <a:off x="3029943" y="3297958"/>
            <a:ext cx="18813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method</a:t>
            </a:r>
            <a:r>
              <a:rPr lang="pl-PL" dirty="0"/>
              <a:t> </a:t>
            </a:r>
            <a:r>
              <a:rPr lang="pl-PL" dirty="0" err="1"/>
              <a:t>predict</a:t>
            </a:r>
            <a:endParaRPr lang="en-US" dirty="0"/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9CE45894-D228-4A00-AAF3-718EA7908027}"/>
              </a:ext>
            </a:extLst>
          </p:cNvPr>
          <p:cNvCxnSpPr>
            <a:cxnSpLocks/>
          </p:cNvCxnSpPr>
          <p:nvPr/>
        </p:nvCxnSpPr>
        <p:spPr>
          <a:xfrm flipH="1">
            <a:off x="6116980" y="2287338"/>
            <a:ext cx="1008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788669AB-132C-4862-BADF-387B507BC3A0}"/>
              </a:ext>
            </a:extLst>
          </p:cNvPr>
          <p:cNvSpPr txBox="1"/>
          <p:nvPr/>
        </p:nvSpPr>
        <p:spPr>
          <a:xfrm>
            <a:off x="4140746" y="4276446"/>
            <a:ext cx="195525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function</a:t>
            </a:r>
            <a:r>
              <a:rPr lang="pl-PL" dirty="0"/>
              <a:t>  </a:t>
            </a:r>
            <a:r>
              <a:rPr lang="pl-PL" dirty="0" err="1"/>
              <a:t>accuracy</a:t>
            </a:r>
            <a:endParaRPr lang="en-US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5A3D23CB-483A-414C-ABD5-CCBD37D63E19}"/>
              </a:ext>
            </a:extLst>
          </p:cNvPr>
          <p:cNvSpPr txBox="1"/>
          <p:nvPr/>
        </p:nvSpPr>
        <p:spPr>
          <a:xfrm>
            <a:off x="8970305" y="2102697"/>
            <a:ext cx="1993184" cy="3692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AdaBoostCls</a:t>
            </a:r>
            <a:endParaRPr lang="en-US" dirty="0"/>
          </a:p>
        </p:txBody>
      </p: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22E1592F-18F2-4704-9C12-9A0791B95C44}"/>
              </a:ext>
            </a:extLst>
          </p:cNvPr>
          <p:cNvCxnSpPr>
            <a:cxnSpLocks/>
          </p:cNvCxnSpPr>
          <p:nvPr/>
        </p:nvCxnSpPr>
        <p:spPr>
          <a:xfrm>
            <a:off x="9959925" y="2471980"/>
            <a:ext cx="6972" cy="182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33">
            <a:extLst>
              <a:ext uri="{FF2B5EF4-FFF2-40B4-BE49-F238E27FC236}">
                <a16:creationId xmlns:a16="http://schemas.microsoft.com/office/drawing/2014/main" id="{CA80BC5C-DDA6-41ED-956F-E944BADAB763}"/>
              </a:ext>
            </a:extLst>
          </p:cNvPr>
          <p:cNvCxnSpPr>
            <a:cxnSpLocks/>
          </p:cNvCxnSpPr>
          <p:nvPr/>
        </p:nvCxnSpPr>
        <p:spPr>
          <a:xfrm flipH="1">
            <a:off x="9333097" y="3093940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263F2762-AE43-4BF2-9D53-BE0A2DBEC534}"/>
              </a:ext>
            </a:extLst>
          </p:cNvPr>
          <p:cNvSpPr txBox="1"/>
          <p:nvPr/>
        </p:nvSpPr>
        <p:spPr>
          <a:xfrm>
            <a:off x="7416832" y="2909274"/>
            <a:ext cx="19162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/>
              <a:t>method</a:t>
            </a:r>
            <a:r>
              <a:rPr lang="pl-PL" dirty="0"/>
              <a:t> __</a:t>
            </a:r>
            <a:r>
              <a:rPr lang="pl-PL" dirty="0" err="1"/>
              <a:t>init</a:t>
            </a:r>
            <a:r>
              <a:rPr lang="pl-PL" dirty="0"/>
              <a:t>__</a:t>
            </a:r>
            <a:endParaRPr lang="en-US" dirty="0"/>
          </a:p>
        </p:txBody>
      </p: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CE031F0D-0A90-45AA-8F63-33FAF887B71A}"/>
              </a:ext>
            </a:extLst>
          </p:cNvPr>
          <p:cNvCxnSpPr>
            <a:cxnSpLocks/>
          </p:cNvCxnSpPr>
          <p:nvPr/>
        </p:nvCxnSpPr>
        <p:spPr>
          <a:xfrm flipH="1">
            <a:off x="9333097" y="3674744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767937E5-2ABA-41F4-8EF1-37A6DAC1EEF2}"/>
              </a:ext>
            </a:extLst>
          </p:cNvPr>
          <p:cNvSpPr txBox="1"/>
          <p:nvPr/>
        </p:nvSpPr>
        <p:spPr>
          <a:xfrm>
            <a:off x="7986874" y="3490078"/>
            <a:ext cx="1358426" cy="369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method</a:t>
            </a:r>
            <a:r>
              <a:rPr lang="pl-PL" dirty="0"/>
              <a:t> </a:t>
            </a:r>
            <a:r>
              <a:rPr lang="pl-PL" dirty="0" err="1"/>
              <a:t>fit</a:t>
            </a:r>
            <a:endParaRPr lang="en-US" dirty="0"/>
          </a:p>
        </p:txBody>
      </p: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6FC21227-6AD5-4EA8-9452-02AAA248C91B}"/>
              </a:ext>
            </a:extLst>
          </p:cNvPr>
          <p:cNvCxnSpPr>
            <a:cxnSpLocks/>
          </p:cNvCxnSpPr>
          <p:nvPr/>
        </p:nvCxnSpPr>
        <p:spPr>
          <a:xfrm>
            <a:off x="7125958" y="2294079"/>
            <a:ext cx="0" cy="1380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D7A7C30-3DCD-40D8-90C9-CAC272A0AB3F}"/>
              </a:ext>
            </a:extLst>
          </p:cNvPr>
          <p:cNvCxnSpPr>
            <a:endCxn id="37" idx="1"/>
          </p:cNvCxnSpPr>
          <p:nvPr/>
        </p:nvCxnSpPr>
        <p:spPr>
          <a:xfrm>
            <a:off x="7125958" y="3674743"/>
            <a:ext cx="8609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A75DBF80-C42E-4AE1-80BB-E21E86C82897}"/>
              </a:ext>
            </a:extLst>
          </p:cNvPr>
          <p:cNvSpPr txBox="1"/>
          <p:nvPr/>
        </p:nvSpPr>
        <p:spPr>
          <a:xfrm>
            <a:off x="7464718" y="4116458"/>
            <a:ext cx="188139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pl-PL" b="1" dirty="0" err="1"/>
              <a:t>method</a:t>
            </a:r>
            <a:r>
              <a:rPr lang="pl-PL" dirty="0"/>
              <a:t> </a:t>
            </a:r>
            <a:r>
              <a:rPr lang="pl-PL" dirty="0" err="1"/>
              <a:t>predict</a:t>
            </a:r>
            <a:endParaRPr lang="en-US" dirty="0"/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6DCBB543-32B1-4636-94F2-8C53C15F2027}"/>
              </a:ext>
            </a:extLst>
          </p:cNvPr>
          <p:cNvCxnSpPr>
            <a:cxnSpLocks/>
          </p:cNvCxnSpPr>
          <p:nvPr/>
        </p:nvCxnSpPr>
        <p:spPr>
          <a:xfrm flipH="1">
            <a:off x="9345300" y="4294205"/>
            <a:ext cx="626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246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</Words>
  <Application>Microsoft Office PowerPoint</Application>
  <PresentationFormat>Panoramiczny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grzesiek</dc:creator>
  <cp:lastModifiedBy>grzesiek</cp:lastModifiedBy>
  <cp:revision>11</cp:revision>
  <dcterms:created xsi:type="dcterms:W3CDTF">2022-12-22T11:28:04Z</dcterms:created>
  <dcterms:modified xsi:type="dcterms:W3CDTF">2023-02-03T12:44:03Z</dcterms:modified>
</cp:coreProperties>
</file>