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BD0A5-1543-4677-ACE6-D8587BAE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4C672-7C93-4308-B470-25DFA4BC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CF3629-086F-4F14-8D9D-506D50EE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98CCB5-FD2C-404D-AAE8-3856E792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108622-1B6D-4759-BD7A-E05C059F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6D598-CAC4-4A63-8DBF-4A1126B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A8FDD6-C058-4DC7-9D7C-3237CCD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F4BC1B-B795-448D-BC72-C3B72FB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182F1B-EEB6-48D2-B2DE-D8EF7A39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25211E-DA7C-4EAA-80FC-E0E8FA5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D96AE8-F610-4DE9-ADEB-F51A544EF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7175CFC-8338-4657-93C3-D92EA9870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70AAE-6112-4912-A8E8-6E964CE6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324AE6-F195-43A3-97E0-DB6348F1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C13206-DBC8-4969-84D8-988EA60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3A1B6-3BC5-4868-A11B-BA436FC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DAAC7E-808E-49BD-A319-71D43261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8CBB6-BDD2-438E-94B3-26A8E957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DBA83D-7D7D-40F4-AD89-B8876E59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43FB4-A9A5-4F89-BA07-A51C405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ECB447-F2F9-44D5-9057-E457231C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40642F-E7AA-4AEF-A895-23D0C752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3DD07C-BB8F-47B4-9971-6E1D8571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72724-D1AD-497B-9DDA-7349ACC6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13C59B-8255-4C87-847E-DDB4BE54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17FDE3-4472-42E9-8E27-A186275A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F300D1-037F-401E-B1B7-B080929C8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6DD32A4-F99C-4B25-AAA7-A9F23D9E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973867-5715-468F-B27B-BB8C10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2919C9-80A1-4DB0-BE98-6E28B4CF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4D3CB4-A0D1-4560-A12F-3D298EFD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46450-CDA3-4859-BFA4-9AE3AA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272E96-9B9D-4F8F-9096-A98C157E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B031CB-7779-4E96-B36D-553F2C73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093417-B4D8-4253-9E4E-0CD793AF4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E2647F-ED8E-4FC7-BED6-D7F4D3BA8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33BAD21-E82D-486B-B144-062372DD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47B8F79-2F47-4CC4-A738-75975296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7D214F-A92E-410F-BE24-08FC277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7B438-5C60-46D3-BB9F-9F301D96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4DEF20-2D78-4A19-983D-A920862A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3CD84D0-CF8B-4B73-B71B-00E57995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C948309-5926-4831-918C-3A503F01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BBDF9F4-C107-4DD3-A150-D98E43F7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C782C82-9655-4644-A1B5-30F9A7B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89634-5ED6-4694-B130-9C9144C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050BE-92FF-42C6-8301-BE373811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15ED46-AEA9-422E-B3B0-FBAA91F3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78A46C-75AD-441C-ACC5-CFB79EF6F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33850F-56DF-4ABC-BAF3-C8B129D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FAC73F-B563-4B63-8944-8EF46945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AB54C8-C224-485B-BA0B-426375A8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8683B3-BBD5-4F02-9827-EBC50B60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1C4963-801D-4941-AC5F-933C4F08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48BFC4-3C9E-47ED-B5B6-C0154650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D80E82-B94A-4E1C-B0D9-A531DA51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EACDDF-FB90-4EEE-B1D5-5A594DD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C719BF-E378-42AA-BD62-6D232426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5101EBE-B54A-4AC6-ACC6-7ECBEBB5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E64C08-ADA3-4733-B2C9-677AD6A5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C9156D-1240-499C-8054-E892A2DE9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F8D3-476C-4392-960E-7E37C04D549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A0732F-8FD7-4C2A-A557-EB38C4B3A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062F89-A0F9-4FBF-87AD-766C2EA71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2296297-F115-4980-8EAA-E635AAB71610}"/>
              </a:ext>
            </a:extLst>
          </p:cNvPr>
          <p:cNvSpPr txBox="1"/>
          <p:nvPr/>
        </p:nvSpPr>
        <p:spPr>
          <a:xfrm>
            <a:off x="214686" y="220792"/>
            <a:ext cx="18526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function</a:t>
            </a:r>
            <a:r>
              <a:rPr lang="pl-PL" dirty="0"/>
              <a:t> </a:t>
            </a:r>
            <a:r>
              <a:rPr lang="pl-PL" dirty="0" err="1"/>
              <a:t>mse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0A3849C-939B-445C-9A56-F377B9460459}"/>
              </a:ext>
            </a:extLst>
          </p:cNvPr>
          <p:cNvSpPr txBox="1"/>
          <p:nvPr/>
        </p:nvSpPr>
        <p:spPr>
          <a:xfrm>
            <a:off x="214686" y="787377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function</a:t>
            </a:r>
            <a:r>
              <a:rPr lang="pl-PL" dirty="0"/>
              <a:t> </a:t>
            </a:r>
            <a:r>
              <a:rPr lang="pl-PL" dirty="0" err="1"/>
              <a:t>accuracy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006D680-9505-4D50-A414-F169FDA46532}"/>
              </a:ext>
            </a:extLst>
          </p:cNvPr>
          <p:cNvSpPr txBox="1"/>
          <p:nvPr/>
        </p:nvSpPr>
        <p:spPr>
          <a:xfrm>
            <a:off x="214686" y="1353962"/>
            <a:ext cx="1288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Node</a:t>
            </a:r>
            <a:endParaRPr lang="en-US" dirty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B8FB41B6-85A1-484E-857A-168B4A68A1DD}"/>
              </a:ext>
            </a:extLst>
          </p:cNvPr>
          <p:cNvCxnSpPr>
            <a:cxnSpLocks/>
          </p:cNvCxnSpPr>
          <p:nvPr/>
        </p:nvCxnSpPr>
        <p:spPr>
          <a:xfrm flipH="1">
            <a:off x="858742" y="1731245"/>
            <a:ext cx="1" cy="10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14C75DEE-140E-43A4-9C44-4C0928158749}"/>
              </a:ext>
            </a:extLst>
          </p:cNvPr>
          <p:cNvCxnSpPr>
            <a:cxnSpLocks/>
          </p:cNvCxnSpPr>
          <p:nvPr/>
        </p:nvCxnSpPr>
        <p:spPr>
          <a:xfrm flipH="1">
            <a:off x="859404" y="2782549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A584FCEE-E347-4BE8-81C9-C12100501F9D}"/>
              </a:ext>
            </a:extLst>
          </p:cNvPr>
          <p:cNvCxnSpPr>
            <a:cxnSpLocks/>
          </p:cNvCxnSpPr>
          <p:nvPr/>
        </p:nvCxnSpPr>
        <p:spPr>
          <a:xfrm flipH="1">
            <a:off x="858742" y="2252921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9783CE8A-1F86-4BDB-BC4C-EB30ABE168E7}"/>
              </a:ext>
            </a:extLst>
          </p:cNvPr>
          <p:cNvSpPr txBox="1"/>
          <p:nvPr/>
        </p:nvSpPr>
        <p:spPr>
          <a:xfrm>
            <a:off x="1485570" y="2068255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__</a:t>
            </a:r>
            <a:r>
              <a:rPr lang="pl-PL" dirty="0" err="1"/>
              <a:t>init</a:t>
            </a:r>
            <a:r>
              <a:rPr lang="pl-PL" dirty="0"/>
              <a:t>__</a:t>
            </a:r>
            <a:endParaRPr lang="en-US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D1E6D5F-DDB9-476C-884C-7FB7ED02302F}"/>
              </a:ext>
            </a:extLst>
          </p:cNvPr>
          <p:cNvSpPr txBox="1"/>
          <p:nvPr/>
        </p:nvSpPr>
        <p:spPr>
          <a:xfrm>
            <a:off x="1502799" y="2597882"/>
            <a:ext cx="22740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is_leaf_node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3F0A08F-191F-4B2F-A915-01C48A62457E}"/>
              </a:ext>
            </a:extLst>
          </p:cNvPr>
          <p:cNvSpPr txBox="1"/>
          <p:nvPr/>
        </p:nvSpPr>
        <p:spPr>
          <a:xfrm>
            <a:off x="3068754" y="220792"/>
            <a:ext cx="215877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DecisionTreeCls</a:t>
            </a:r>
            <a:endParaRPr lang="en-US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284B4D12-C10F-4A23-9E38-4FEDC3F67E55}"/>
              </a:ext>
            </a:extLst>
          </p:cNvPr>
          <p:cNvCxnSpPr>
            <a:cxnSpLocks/>
          </p:cNvCxnSpPr>
          <p:nvPr/>
        </p:nvCxnSpPr>
        <p:spPr>
          <a:xfrm flipH="1">
            <a:off x="4136162" y="590124"/>
            <a:ext cx="11983" cy="5491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B1566AAD-1FF4-4E09-87F8-2E71B93D5139}"/>
              </a:ext>
            </a:extLst>
          </p:cNvPr>
          <p:cNvCxnSpPr>
            <a:cxnSpLocks/>
          </p:cNvCxnSpPr>
          <p:nvPr/>
        </p:nvCxnSpPr>
        <p:spPr>
          <a:xfrm flipH="1">
            <a:off x="4158082" y="972043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9588940-B40C-443B-A191-CE55173B18CC}"/>
              </a:ext>
            </a:extLst>
          </p:cNvPr>
          <p:cNvSpPr txBox="1"/>
          <p:nvPr/>
        </p:nvSpPr>
        <p:spPr>
          <a:xfrm>
            <a:off x="4784910" y="787377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__</a:t>
            </a:r>
            <a:r>
              <a:rPr lang="pl-PL" dirty="0" err="1"/>
              <a:t>init</a:t>
            </a:r>
            <a:r>
              <a:rPr lang="pl-PL" dirty="0"/>
              <a:t>__</a:t>
            </a:r>
            <a:endParaRPr lang="en-US" dirty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75490A3-A138-4F51-BD6F-A34ABCF78155}"/>
              </a:ext>
            </a:extLst>
          </p:cNvPr>
          <p:cNvCxnSpPr>
            <a:cxnSpLocks/>
          </p:cNvCxnSpPr>
          <p:nvPr/>
        </p:nvCxnSpPr>
        <p:spPr>
          <a:xfrm flipH="1">
            <a:off x="4155607" y="1594003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4F81CF3-C668-4A0D-87A2-80361D1728F3}"/>
              </a:ext>
            </a:extLst>
          </p:cNvPr>
          <p:cNvSpPr txBox="1"/>
          <p:nvPr/>
        </p:nvSpPr>
        <p:spPr>
          <a:xfrm>
            <a:off x="4782436" y="1409337"/>
            <a:ext cx="1265442" cy="369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fit</a:t>
            </a:r>
            <a:endParaRPr lang="en-US" dirty="0"/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11F6FA5-C42E-4C43-B0EC-AFC5EC50C8CA}"/>
              </a:ext>
            </a:extLst>
          </p:cNvPr>
          <p:cNvCxnSpPr>
            <a:cxnSpLocks/>
          </p:cNvCxnSpPr>
          <p:nvPr/>
        </p:nvCxnSpPr>
        <p:spPr>
          <a:xfrm flipH="1">
            <a:off x="4155607" y="478636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843292B-3268-4412-A325-0DB46AFA67F9}"/>
              </a:ext>
            </a:extLst>
          </p:cNvPr>
          <p:cNvSpPr txBox="1"/>
          <p:nvPr/>
        </p:nvSpPr>
        <p:spPr>
          <a:xfrm>
            <a:off x="4782436" y="4601698"/>
            <a:ext cx="1760864" cy="369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predict</a:t>
            </a:r>
            <a:endParaRPr lang="en-US" dirty="0"/>
          </a:p>
        </p:txBody>
      </p: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4FDB8FFC-A9C2-482C-BF1C-5227CC41F41F}"/>
              </a:ext>
            </a:extLst>
          </p:cNvPr>
          <p:cNvCxnSpPr>
            <a:cxnSpLocks/>
          </p:cNvCxnSpPr>
          <p:nvPr/>
        </p:nvCxnSpPr>
        <p:spPr>
          <a:xfrm flipH="1">
            <a:off x="4158082" y="608145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FCB42620-A992-484F-927E-74E1684636E5}"/>
              </a:ext>
            </a:extLst>
          </p:cNvPr>
          <p:cNvSpPr txBox="1"/>
          <p:nvPr/>
        </p:nvSpPr>
        <p:spPr>
          <a:xfrm>
            <a:off x="4784911" y="5896788"/>
            <a:ext cx="2145282" cy="36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</a:t>
            </a:r>
            <a:r>
              <a:rPr lang="pl-PL" dirty="0" err="1"/>
              <a:t>export_text</a:t>
            </a:r>
            <a:endParaRPr lang="en-US" dirty="0"/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EF77FC6D-3D5F-430B-9088-9E5684AEE6F6}"/>
              </a:ext>
            </a:extLst>
          </p:cNvPr>
          <p:cNvCxnSpPr>
            <a:cxnSpLocks/>
          </p:cNvCxnSpPr>
          <p:nvPr/>
        </p:nvCxnSpPr>
        <p:spPr>
          <a:xfrm flipH="1">
            <a:off x="5415157" y="1794488"/>
            <a:ext cx="1" cy="46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9CE45894-D228-4A00-AAF3-718EA7908027}"/>
              </a:ext>
            </a:extLst>
          </p:cNvPr>
          <p:cNvCxnSpPr>
            <a:cxnSpLocks/>
          </p:cNvCxnSpPr>
          <p:nvPr/>
        </p:nvCxnSpPr>
        <p:spPr>
          <a:xfrm flipH="1">
            <a:off x="5415646" y="2260872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1DA247A-F5A8-4A0A-B5B1-D0AB290A16E2}"/>
              </a:ext>
            </a:extLst>
          </p:cNvPr>
          <p:cNvSpPr txBox="1"/>
          <p:nvPr/>
        </p:nvSpPr>
        <p:spPr>
          <a:xfrm>
            <a:off x="6042474" y="2076206"/>
            <a:ext cx="214527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_grow_tree</a:t>
            </a:r>
            <a:endParaRPr lang="en-US" dirty="0"/>
          </a:p>
        </p:txBody>
      </p: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7BE4E2C5-8BDE-4255-826E-D899E17A1168}"/>
              </a:ext>
            </a:extLst>
          </p:cNvPr>
          <p:cNvCxnSpPr>
            <a:cxnSpLocks/>
          </p:cNvCxnSpPr>
          <p:nvPr/>
        </p:nvCxnSpPr>
        <p:spPr>
          <a:xfrm>
            <a:off x="7034764" y="2445538"/>
            <a:ext cx="9154" cy="2359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1FE56F0-978F-43AD-A40E-E943F4679F82}"/>
              </a:ext>
            </a:extLst>
          </p:cNvPr>
          <p:cNvCxnSpPr>
            <a:cxnSpLocks/>
          </p:cNvCxnSpPr>
          <p:nvPr/>
        </p:nvCxnSpPr>
        <p:spPr>
          <a:xfrm flipH="1">
            <a:off x="7043919" y="3488135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504DB74A-6898-452F-B48C-25A955FDE258}"/>
              </a:ext>
            </a:extLst>
          </p:cNvPr>
          <p:cNvSpPr txBox="1"/>
          <p:nvPr/>
        </p:nvSpPr>
        <p:spPr>
          <a:xfrm>
            <a:off x="7670747" y="3303469"/>
            <a:ext cx="2371612" cy="3692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</a:t>
            </a:r>
            <a:r>
              <a:rPr lang="pl-PL" dirty="0" err="1"/>
              <a:t>best_criteria</a:t>
            </a:r>
            <a:endParaRPr lang="en-US" dirty="0"/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34CF9E2A-761F-4095-8A1D-C54E76163083}"/>
              </a:ext>
            </a:extLst>
          </p:cNvPr>
          <p:cNvCxnSpPr>
            <a:cxnSpLocks/>
          </p:cNvCxnSpPr>
          <p:nvPr/>
        </p:nvCxnSpPr>
        <p:spPr>
          <a:xfrm flipH="1">
            <a:off x="7050806" y="479411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3FE5F99F-7A37-4039-A029-84B07C08E886}"/>
              </a:ext>
            </a:extLst>
          </p:cNvPr>
          <p:cNvSpPr txBox="1"/>
          <p:nvPr/>
        </p:nvSpPr>
        <p:spPr>
          <a:xfrm>
            <a:off x="7684522" y="4585633"/>
            <a:ext cx="1617632" cy="369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</a:t>
            </a:r>
            <a:r>
              <a:rPr lang="pl-PL" dirty="0" err="1"/>
              <a:t>split</a:t>
            </a:r>
            <a:endParaRPr lang="en-US" dirty="0"/>
          </a:p>
        </p:txBody>
      </p: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D5D11C4C-5CED-4E9B-8459-B2B76F17D240}"/>
              </a:ext>
            </a:extLst>
          </p:cNvPr>
          <p:cNvCxnSpPr>
            <a:cxnSpLocks/>
          </p:cNvCxnSpPr>
          <p:nvPr/>
        </p:nvCxnSpPr>
        <p:spPr>
          <a:xfrm flipH="1">
            <a:off x="8712104" y="3691610"/>
            <a:ext cx="1" cy="495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9E72F909-2030-4D75-88DA-09418CB2B471}"/>
              </a:ext>
            </a:extLst>
          </p:cNvPr>
          <p:cNvCxnSpPr>
            <a:cxnSpLocks/>
          </p:cNvCxnSpPr>
          <p:nvPr/>
        </p:nvCxnSpPr>
        <p:spPr>
          <a:xfrm flipH="1">
            <a:off x="8712103" y="4187405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9FE7D35-EBD4-4EF6-B050-80FAB21803D2}"/>
              </a:ext>
            </a:extLst>
          </p:cNvPr>
          <p:cNvSpPr txBox="1"/>
          <p:nvPr/>
        </p:nvSpPr>
        <p:spPr>
          <a:xfrm>
            <a:off x="9338931" y="4000391"/>
            <a:ext cx="202821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 </a:t>
            </a:r>
            <a:r>
              <a:rPr lang="pl-PL" sz="1600" b="1" dirty="0" err="1"/>
              <a:t>method</a:t>
            </a:r>
            <a:r>
              <a:rPr lang="pl-PL" sz="1600" dirty="0"/>
              <a:t> _</a:t>
            </a:r>
            <a:r>
              <a:rPr lang="pl-PL" sz="1600" dirty="0" err="1"/>
              <a:t>childs_MSE</a:t>
            </a:r>
            <a:endParaRPr lang="en-US" sz="1600" dirty="0"/>
          </a:p>
        </p:txBody>
      </p: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EDA4346B-C0F2-4833-ACD6-F88DC59DB83E}"/>
              </a:ext>
            </a:extLst>
          </p:cNvPr>
          <p:cNvCxnSpPr>
            <a:cxnSpLocks/>
          </p:cNvCxnSpPr>
          <p:nvPr/>
        </p:nvCxnSpPr>
        <p:spPr>
          <a:xfrm flipH="1">
            <a:off x="9302154" y="4778211"/>
            <a:ext cx="6636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A29B9F39-3381-4CC0-B5C0-28FE67DBE47A}"/>
              </a:ext>
            </a:extLst>
          </p:cNvPr>
          <p:cNvCxnSpPr>
            <a:cxnSpLocks/>
          </p:cNvCxnSpPr>
          <p:nvPr/>
        </p:nvCxnSpPr>
        <p:spPr>
          <a:xfrm>
            <a:off x="9965759" y="4338945"/>
            <a:ext cx="0" cy="447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>
            <a:extLst>
              <a:ext uri="{FF2B5EF4-FFF2-40B4-BE49-F238E27FC236}">
                <a16:creationId xmlns:a16="http://schemas.microsoft.com/office/drawing/2014/main" id="{EBCCB26F-6129-4190-89EB-43FDAC4CB93D}"/>
              </a:ext>
            </a:extLst>
          </p:cNvPr>
          <p:cNvCxnSpPr/>
          <p:nvPr/>
        </p:nvCxnSpPr>
        <p:spPr>
          <a:xfrm flipV="1">
            <a:off x="11171583" y="119270"/>
            <a:ext cx="0" cy="3881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B7ED6C68-2F92-4721-9119-E36C5B8AFBF9}"/>
              </a:ext>
            </a:extLst>
          </p:cNvPr>
          <p:cNvCxnSpPr>
            <a:cxnSpLocks/>
          </p:cNvCxnSpPr>
          <p:nvPr/>
        </p:nvCxnSpPr>
        <p:spPr>
          <a:xfrm>
            <a:off x="1141012" y="119270"/>
            <a:ext cx="1003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>
            <a:extLst>
              <a:ext uri="{FF2B5EF4-FFF2-40B4-BE49-F238E27FC236}">
                <a16:creationId xmlns:a16="http://schemas.microsoft.com/office/drawing/2014/main" id="{780A6E06-2C8E-4320-89DE-CFD0578A379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141013" y="119270"/>
            <a:ext cx="0" cy="101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>
            <a:extLst>
              <a:ext uri="{FF2B5EF4-FFF2-40B4-BE49-F238E27FC236}">
                <a16:creationId xmlns:a16="http://schemas.microsoft.com/office/drawing/2014/main" id="{D292CB5E-389D-42B0-98F5-0E2229948D25}"/>
              </a:ext>
            </a:extLst>
          </p:cNvPr>
          <p:cNvCxnSpPr>
            <a:cxnSpLocks/>
          </p:cNvCxnSpPr>
          <p:nvPr/>
        </p:nvCxnSpPr>
        <p:spPr>
          <a:xfrm flipH="1">
            <a:off x="5601631" y="4977172"/>
            <a:ext cx="1" cy="46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BA532996-9C3D-418C-9B9F-E1386F426744}"/>
              </a:ext>
            </a:extLst>
          </p:cNvPr>
          <p:cNvCxnSpPr>
            <a:cxnSpLocks/>
          </p:cNvCxnSpPr>
          <p:nvPr/>
        </p:nvCxnSpPr>
        <p:spPr>
          <a:xfrm flipH="1">
            <a:off x="5602120" y="5443556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79EE3B9D-03B1-41C9-827A-677A1062D70B}"/>
              </a:ext>
            </a:extLst>
          </p:cNvPr>
          <p:cNvSpPr txBox="1"/>
          <p:nvPr/>
        </p:nvSpPr>
        <p:spPr>
          <a:xfrm>
            <a:off x="6228947" y="5258890"/>
            <a:ext cx="24831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</a:t>
            </a:r>
            <a:r>
              <a:rPr lang="pl-PL" dirty="0" err="1"/>
              <a:t>traverse_tree</a:t>
            </a:r>
            <a:endParaRPr lang="en-US" dirty="0"/>
          </a:p>
        </p:txBody>
      </p:sp>
      <p:sp>
        <p:nvSpPr>
          <p:cNvPr id="66" name="Strzałka: zakrzywiona w lewo 65">
            <a:extLst>
              <a:ext uri="{FF2B5EF4-FFF2-40B4-BE49-F238E27FC236}">
                <a16:creationId xmlns:a16="http://schemas.microsoft.com/office/drawing/2014/main" id="{67D2AD4B-97B1-4134-AC79-30DCB9F54CCE}"/>
              </a:ext>
            </a:extLst>
          </p:cNvPr>
          <p:cNvSpPr/>
          <p:nvPr/>
        </p:nvSpPr>
        <p:spPr>
          <a:xfrm>
            <a:off x="8205976" y="2085918"/>
            <a:ext cx="265917" cy="36926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Strzałka: zakrzywiona w lewo 66">
            <a:extLst>
              <a:ext uri="{FF2B5EF4-FFF2-40B4-BE49-F238E27FC236}">
                <a16:creationId xmlns:a16="http://schemas.microsoft.com/office/drawing/2014/main" id="{FB89AD89-FA51-4C26-A039-3DF9ECA186BA}"/>
              </a:ext>
            </a:extLst>
          </p:cNvPr>
          <p:cNvSpPr/>
          <p:nvPr/>
        </p:nvSpPr>
        <p:spPr>
          <a:xfrm>
            <a:off x="8731545" y="5262139"/>
            <a:ext cx="265917" cy="36926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8246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Panoramiczny</PresentationFormat>
  <Paragraphs>15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grzesiek</dc:creator>
  <cp:lastModifiedBy>grzesiek</cp:lastModifiedBy>
  <cp:revision>8</cp:revision>
  <dcterms:created xsi:type="dcterms:W3CDTF">2022-12-22T11:28:04Z</dcterms:created>
  <dcterms:modified xsi:type="dcterms:W3CDTF">2023-01-11T11:04:12Z</dcterms:modified>
</cp:coreProperties>
</file>