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95BD0A5-1543-4677-ACE6-D8587BAEAE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DC34C672-7C93-4308-B470-25DFA4BCB0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C4CF3629-086F-4F14-8D9D-506D50EE8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2F8D3-476C-4392-960E-7E37C04D549F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9798CCB5-FD2C-404D-AAE8-3856E7920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96108622-1B6D-4759-BD7A-E05C059FF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D04CA-47F2-4229-9239-2B713E270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649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346D598-CAC4-4A63-8DBF-4A1126BB0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28A8FDD6-C058-4DC7-9D7C-3237CCD421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49F4BC1B-B795-448D-BC72-C3B72FB9E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2F8D3-476C-4392-960E-7E37C04D549F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E8182F1B-EEB6-48D2-B2DE-D8EF7A394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1925211E-DA7C-4EAA-80FC-E0E8FA543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D04CA-47F2-4229-9239-2B713E270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475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FED96AE8-F610-4DE9-ADEB-F51A544EFF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F7175CFC-8338-4657-93C3-D92EA9870C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3F670AAE-6112-4912-A8E8-6E964CE69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2F8D3-476C-4392-960E-7E37C04D549F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EA324AE6-F195-43A3-97E0-DB6348F1C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91C13206-DBC8-4969-84D8-988EA60BD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D04CA-47F2-4229-9239-2B713E270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045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B03A1B6-3BC5-4868-A11B-BA436FCE6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DDAAC7E-808E-49BD-A319-71D432616A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54B8CBB6-BDD2-438E-94B3-26A8E957B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2F8D3-476C-4392-960E-7E37C04D549F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E2DBA83D-7D7D-40F4-AD89-B8876E592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6B343FB4-A9A5-4F89-BA07-A51C4051E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D04CA-47F2-4229-9239-2B713E270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812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AECB447-F2F9-44D5-9057-E457231C4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3A40642F-E7AA-4AEF-A895-23D0C75274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183DD07C-BB8F-47B4-9971-6E1D8571D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2F8D3-476C-4392-960E-7E37C04D549F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E9872724-D1AD-497B-9DDA-7349ACC67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5F13C59B-8255-4C87-847E-DDB4BE54C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D04CA-47F2-4229-9239-2B713E270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220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B17FDE3-4472-42E9-8E27-A186275A6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BF300D1-037F-401E-B1B7-B080929C8B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F6DD32A4-F99C-4B25-AAA7-A9F23D9EB4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D9973867-5715-468F-B27B-BB8C106A2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2F8D3-476C-4392-960E-7E37C04D549F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852919C9-80A1-4DB0-BE98-6E28B4CF9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2C4D3CB4-A0D1-4560-A12F-3D298EFDA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D04CA-47F2-4229-9239-2B713E270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008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1846450-CDA3-4859-BFA4-9AE3AA54A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7C272E96-9B9D-4F8F-9096-A98C157EBF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10B031CB-7779-4E96-B36D-553F2C731B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41093417-B4D8-4253-9E4E-0CD793AF44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D4E2647F-ED8E-4FC7-BED6-D7F4D3BA80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133BAD21-E82D-486B-B144-062372DDB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2F8D3-476C-4392-960E-7E37C04D549F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347B8F79-2F47-4CC4-A738-75975296E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FC7D214F-A92E-410F-BE24-08FC2777B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D04CA-47F2-4229-9239-2B713E270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373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E07B438-5C60-46D3-BB9F-9F301D960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DC4DEF20-2D78-4A19-983D-A920862AC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2F8D3-476C-4392-960E-7E37C04D549F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13CD84D0-CF8B-4B73-B71B-00E579957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7C948309-5926-4831-918C-3A503F012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D04CA-47F2-4229-9239-2B713E270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28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0BBDF9F4-C107-4DD3-A150-D98E43F70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2F8D3-476C-4392-960E-7E37C04D549F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DC782C82-9655-4644-A1B5-30F9A7B45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B3889634-5ED6-4694-B130-9C9144CF2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D04CA-47F2-4229-9239-2B713E270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235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22050BE-92FF-42C6-8301-BE3738112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515ED46-AEA9-422E-B3B0-FBAA91F3F7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8578A46C-75AD-441C-ACC5-CFB79EF6F2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3333850F-56DF-4ABC-BAF3-C8B129D0C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2F8D3-476C-4392-960E-7E37C04D549F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65FAC73F-B563-4B63-8944-8EF469458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10AB54C8-C224-485B-BA0B-426375A8A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D04CA-47F2-4229-9239-2B713E270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361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78683B3-BBD5-4F02-9827-EBC50B60F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691C4963-801D-4941-AC5F-933C4F0817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F948BFC4-3C9E-47ED-B5B6-C0154650E2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06D80E82-B94A-4E1C-B0D9-A531DA51D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2F8D3-476C-4392-960E-7E37C04D549F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71EACDDF-FB90-4EEE-B1D5-5A594DDDE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BAC719BF-E378-42AA-BD62-6D2324268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D04CA-47F2-4229-9239-2B713E270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69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05101EBE-B54A-4AC6-ACC6-7ECBEBB50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C5E64C08-ADA3-4733-B2C9-677AD6A51C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03C9156D-1240-499C-8054-E892A2DE9F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72F8D3-476C-4392-960E-7E37C04D549F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1A0732F-8FD7-4C2A-A557-EB38C4B3AA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93062F89-A0F9-4FBF-87AD-766C2EA718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3D04CA-47F2-4229-9239-2B713E270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748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ole tekstowe 4">
            <a:extLst>
              <a:ext uri="{FF2B5EF4-FFF2-40B4-BE49-F238E27FC236}">
                <a16:creationId xmlns:a16="http://schemas.microsoft.com/office/drawing/2014/main" id="{62296297-F115-4980-8EAA-E635AAB71610}"/>
              </a:ext>
            </a:extLst>
          </p:cNvPr>
          <p:cNvSpPr txBox="1"/>
          <p:nvPr/>
        </p:nvSpPr>
        <p:spPr>
          <a:xfrm>
            <a:off x="214686" y="220792"/>
            <a:ext cx="1852653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l-PL" dirty="0"/>
              <a:t> </a:t>
            </a:r>
            <a:r>
              <a:rPr lang="pl-PL" b="1" dirty="0" err="1"/>
              <a:t>function</a:t>
            </a:r>
            <a:r>
              <a:rPr lang="pl-PL" dirty="0"/>
              <a:t> </a:t>
            </a:r>
            <a:r>
              <a:rPr lang="pl-PL" dirty="0" err="1"/>
              <a:t>entropy</a:t>
            </a:r>
            <a:endParaRPr lang="en-US" dirty="0"/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70A3849C-939B-445C-9A56-F377B9460459}"/>
              </a:ext>
            </a:extLst>
          </p:cNvPr>
          <p:cNvSpPr txBox="1"/>
          <p:nvPr/>
        </p:nvSpPr>
        <p:spPr>
          <a:xfrm>
            <a:off x="214686" y="787377"/>
            <a:ext cx="1916265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l-PL" dirty="0"/>
              <a:t> </a:t>
            </a:r>
            <a:r>
              <a:rPr lang="pl-PL" b="1" dirty="0" err="1"/>
              <a:t>function</a:t>
            </a:r>
            <a:r>
              <a:rPr lang="pl-PL" dirty="0"/>
              <a:t> </a:t>
            </a:r>
            <a:r>
              <a:rPr lang="pl-PL" dirty="0" err="1"/>
              <a:t>accuracy</a:t>
            </a:r>
            <a:endParaRPr lang="en-US" dirty="0"/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6006D680-9505-4D50-A414-F169FDA46532}"/>
              </a:ext>
            </a:extLst>
          </p:cNvPr>
          <p:cNvSpPr txBox="1"/>
          <p:nvPr/>
        </p:nvSpPr>
        <p:spPr>
          <a:xfrm>
            <a:off x="214686" y="1353962"/>
            <a:ext cx="1288113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l-PL" dirty="0"/>
              <a:t> </a:t>
            </a:r>
            <a:r>
              <a:rPr lang="pl-PL" b="1" dirty="0" err="1"/>
              <a:t>class</a:t>
            </a:r>
            <a:r>
              <a:rPr lang="pl-PL" dirty="0"/>
              <a:t> </a:t>
            </a:r>
            <a:r>
              <a:rPr lang="pl-PL" dirty="0" err="1"/>
              <a:t>Node</a:t>
            </a:r>
            <a:endParaRPr lang="en-US" dirty="0"/>
          </a:p>
        </p:txBody>
      </p:sp>
      <p:cxnSp>
        <p:nvCxnSpPr>
          <p:cNvPr id="18" name="Łącznik prosty 17">
            <a:extLst>
              <a:ext uri="{FF2B5EF4-FFF2-40B4-BE49-F238E27FC236}">
                <a16:creationId xmlns:a16="http://schemas.microsoft.com/office/drawing/2014/main" id="{B8FB41B6-85A1-484E-857A-168B4A68A1DD}"/>
              </a:ext>
            </a:extLst>
          </p:cNvPr>
          <p:cNvCxnSpPr>
            <a:cxnSpLocks/>
          </p:cNvCxnSpPr>
          <p:nvPr/>
        </p:nvCxnSpPr>
        <p:spPr>
          <a:xfrm flipH="1">
            <a:off x="858742" y="1731245"/>
            <a:ext cx="1" cy="10592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Łącznik prosty 18">
            <a:extLst>
              <a:ext uri="{FF2B5EF4-FFF2-40B4-BE49-F238E27FC236}">
                <a16:creationId xmlns:a16="http://schemas.microsoft.com/office/drawing/2014/main" id="{14C75DEE-140E-43A4-9C44-4C0928158749}"/>
              </a:ext>
            </a:extLst>
          </p:cNvPr>
          <p:cNvCxnSpPr>
            <a:cxnSpLocks/>
          </p:cNvCxnSpPr>
          <p:nvPr/>
        </p:nvCxnSpPr>
        <p:spPr>
          <a:xfrm flipH="1">
            <a:off x="859404" y="2782549"/>
            <a:ext cx="6268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Łącznik prosty 20">
            <a:extLst>
              <a:ext uri="{FF2B5EF4-FFF2-40B4-BE49-F238E27FC236}">
                <a16:creationId xmlns:a16="http://schemas.microsoft.com/office/drawing/2014/main" id="{A584FCEE-E347-4BE8-81C9-C12100501F9D}"/>
              </a:ext>
            </a:extLst>
          </p:cNvPr>
          <p:cNvCxnSpPr>
            <a:cxnSpLocks/>
          </p:cNvCxnSpPr>
          <p:nvPr/>
        </p:nvCxnSpPr>
        <p:spPr>
          <a:xfrm flipH="1">
            <a:off x="858742" y="2252921"/>
            <a:ext cx="6268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pole tekstowe 21">
            <a:extLst>
              <a:ext uri="{FF2B5EF4-FFF2-40B4-BE49-F238E27FC236}">
                <a16:creationId xmlns:a16="http://schemas.microsoft.com/office/drawing/2014/main" id="{9783CE8A-1F86-4BDB-BC4C-EB30ABE168E7}"/>
              </a:ext>
            </a:extLst>
          </p:cNvPr>
          <p:cNvSpPr txBox="1"/>
          <p:nvPr/>
        </p:nvSpPr>
        <p:spPr>
          <a:xfrm>
            <a:off x="1485570" y="2068255"/>
            <a:ext cx="1916265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l-PL" dirty="0"/>
              <a:t> </a:t>
            </a:r>
            <a:r>
              <a:rPr lang="pl-PL" b="1" dirty="0"/>
              <a:t>method</a:t>
            </a:r>
            <a:r>
              <a:rPr lang="pl-PL" dirty="0"/>
              <a:t> __</a:t>
            </a:r>
            <a:r>
              <a:rPr lang="pl-PL" dirty="0" err="1"/>
              <a:t>init</a:t>
            </a:r>
            <a:r>
              <a:rPr lang="pl-PL" dirty="0"/>
              <a:t>__</a:t>
            </a:r>
            <a:endParaRPr lang="en-US" dirty="0"/>
          </a:p>
        </p:txBody>
      </p:sp>
      <p:sp>
        <p:nvSpPr>
          <p:cNvPr id="23" name="pole tekstowe 22">
            <a:extLst>
              <a:ext uri="{FF2B5EF4-FFF2-40B4-BE49-F238E27FC236}">
                <a16:creationId xmlns:a16="http://schemas.microsoft.com/office/drawing/2014/main" id="{5D1E6D5F-DDB9-476C-884C-7FB7ED02302F}"/>
              </a:ext>
            </a:extLst>
          </p:cNvPr>
          <p:cNvSpPr txBox="1"/>
          <p:nvPr/>
        </p:nvSpPr>
        <p:spPr>
          <a:xfrm>
            <a:off x="1502799" y="2597882"/>
            <a:ext cx="2274070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l-PL" dirty="0"/>
              <a:t> </a:t>
            </a:r>
            <a:r>
              <a:rPr lang="pl-PL" b="1" dirty="0"/>
              <a:t>method</a:t>
            </a:r>
            <a:r>
              <a:rPr lang="pl-PL" dirty="0"/>
              <a:t> </a:t>
            </a:r>
            <a:r>
              <a:rPr lang="pl-PL" dirty="0" err="1"/>
              <a:t>is_leaf_node</a:t>
            </a:r>
            <a:endParaRPr lang="en-US" dirty="0"/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A3F0A08F-191F-4B2F-A915-01C48A62457E}"/>
              </a:ext>
            </a:extLst>
          </p:cNvPr>
          <p:cNvSpPr txBox="1"/>
          <p:nvPr/>
        </p:nvSpPr>
        <p:spPr>
          <a:xfrm>
            <a:off x="3068754" y="220792"/>
            <a:ext cx="2158778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l-PL" b="1" dirty="0" err="1"/>
              <a:t>class</a:t>
            </a:r>
            <a:r>
              <a:rPr lang="pl-PL" dirty="0"/>
              <a:t> </a:t>
            </a:r>
            <a:r>
              <a:rPr lang="pl-PL" dirty="0" err="1"/>
              <a:t>DecisionTreeCls</a:t>
            </a:r>
            <a:endParaRPr lang="en-US" dirty="0"/>
          </a:p>
        </p:txBody>
      </p:sp>
      <p:cxnSp>
        <p:nvCxnSpPr>
          <p:cNvPr id="11" name="Łącznik prosty 10">
            <a:extLst>
              <a:ext uri="{FF2B5EF4-FFF2-40B4-BE49-F238E27FC236}">
                <a16:creationId xmlns:a16="http://schemas.microsoft.com/office/drawing/2014/main" id="{284B4D12-C10F-4A23-9E38-4FEDC3F67E55}"/>
              </a:ext>
            </a:extLst>
          </p:cNvPr>
          <p:cNvCxnSpPr>
            <a:cxnSpLocks/>
          </p:cNvCxnSpPr>
          <p:nvPr/>
        </p:nvCxnSpPr>
        <p:spPr>
          <a:xfrm flipH="1">
            <a:off x="4148143" y="590124"/>
            <a:ext cx="1" cy="59219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Łącznik prosty 15">
            <a:extLst>
              <a:ext uri="{FF2B5EF4-FFF2-40B4-BE49-F238E27FC236}">
                <a16:creationId xmlns:a16="http://schemas.microsoft.com/office/drawing/2014/main" id="{B1566AAD-1FF4-4E09-87F8-2E71B93D5139}"/>
              </a:ext>
            </a:extLst>
          </p:cNvPr>
          <p:cNvCxnSpPr>
            <a:cxnSpLocks/>
          </p:cNvCxnSpPr>
          <p:nvPr/>
        </p:nvCxnSpPr>
        <p:spPr>
          <a:xfrm flipH="1">
            <a:off x="4158082" y="972043"/>
            <a:ext cx="6268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ole tekstowe 16">
            <a:extLst>
              <a:ext uri="{FF2B5EF4-FFF2-40B4-BE49-F238E27FC236}">
                <a16:creationId xmlns:a16="http://schemas.microsoft.com/office/drawing/2014/main" id="{E9588940-B40C-443B-A191-CE55173B18CC}"/>
              </a:ext>
            </a:extLst>
          </p:cNvPr>
          <p:cNvSpPr txBox="1"/>
          <p:nvPr/>
        </p:nvSpPr>
        <p:spPr>
          <a:xfrm>
            <a:off x="4784910" y="787377"/>
            <a:ext cx="1916265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l-PL" dirty="0"/>
              <a:t> </a:t>
            </a:r>
            <a:r>
              <a:rPr lang="pl-PL" b="1" dirty="0"/>
              <a:t>method</a:t>
            </a:r>
            <a:r>
              <a:rPr lang="pl-PL" dirty="0"/>
              <a:t> __</a:t>
            </a:r>
            <a:r>
              <a:rPr lang="pl-PL" dirty="0" err="1"/>
              <a:t>init</a:t>
            </a:r>
            <a:r>
              <a:rPr lang="pl-PL" dirty="0"/>
              <a:t>__</a:t>
            </a:r>
            <a:endParaRPr lang="en-US" dirty="0"/>
          </a:p>
        </p:txBody>
      </p:sp>
      <p:cxnSp>
        <p:nvCxnSpPr>
          <p:cNvPr id="20" name="Łącznik prosty 19">
            <a:extLst>
              <a:ext uri="{FF2B5EF4-FFF2-40B4-BE49-F238E27FC236}">
                <a16:creationId xmlns:a16="http://schemas.microsoft.com/office/drawing/2014/main" id="{E75490A3-A138-4F51-BD6F-A34ABCF78155}"/>
              </a:ext>
            </a:extLst>
          </p:cNvPr>
          <p:cNvCxnSpPr>
            <a:cxnSpLocks/>
          </p:cNvCxnSpPr>
          <p:nvPr/>
        </p:nvCxnSpPr>
        <p:spPr>
          <a:xfrm flipH="1">
            <a:off x="4155607" y="1594003"/>
            <a:ext cx="6268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ole tekstowe 23">
            <a:extLst>
              <a:ext uri="{FF2B5EF4-FFF2-40B4-BE49-F238E27FC236}">
                <a16:creationId xmlns:a16="http://schemas.microsoft.com/office/drawing/2014/main" id="{A4F81CF3-C668-4A0D-87A2-80361D1728F3}"/>
              </a:ext>
            </a:extLst>
          </p:cNvPr>
          <p:cNvSpPr txBox="1"/>
          <p:nvPr/>
        </p:nvSpPr>
        <p:spPr>
          <a:xfrm>
            <a:off x="4782436" y="1409337"/>
            <a:ext cx="1265442" cy="36928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l-PL" dirty="0"/>
              <a:t> </a:t>
            </a:r>
            <a:r>
              <a:rPr lang="pl-PL" b="1" dirty="0"/>
              <a:t>method</a:t>
            </a:r>
            <a:r>
              <a:rPr lang="pl-PL" dirty="0"/>
              <a:t> </a:t>
            </a:r>
            <a:r>
              <a:rPr lang="pl-PL" dirty="0" err="1"/>
              <a:t>fit</a:t>
            </a:r>
            <a:endParaRPr lang="en-US" dirty="0"/>
          </a:p>
        </p:txBody>
      </p:sp>
      <p:cxnSp>
        <p:nvCxnSpPr>
          <p:cNvPr id="25" name="Łącznik prosty 24">
            <a:extLst>
              <a:ext uri="{FF2B5EF4-FFF2-40B4-BE49-F238E27FC236}">
                <a16:creationId xmlns:a16="http://schemas.microsoft.com/office/drawing/2014/main" id="{B11F6FA5-C42E-4C43-B0EC-AFC5EC50C8CA}"/>
              </a:ext>
            </a:extLst>
          </p:cNvPr>
          <p:cNvCxnSpPr>
            <a:cxnSpLocks/>
          </p:cNvCxnSpPr>
          <p:nvPr/>
        </p:nvCxnSpPr>
        <p:spPr>
          <a:xfrm flipH="1">
            <a:off x="4155607" y="4786364"/>
            <a:ext cx="6268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ole tekstowe 25">
            <a:extLst>
              <a:ext uri="{FF2B5EF4-FFF2-40B4-BE49-F238E27FC236}">
                <a16:creationId xmlns:a16="http://schemas.microsoft.com/office/drawing/2014/main" id="{D843292B-3268-4412-A325-0DB46AFA67F9}"/>
              </a:ext>
            </a:extLst>
          </p:cNvPr>
          <p:cNvSpPr txBox="1"/>
          <p:nvPr/>
        </p:nvSpPr>
        <p:spPr>
          <a:xfrm>
            <a:off x="4782436" y="4601698"/>
            <a:ext cx="1760864" cy="36926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l-PL" dirty="0"/>
              <a:t> </a:t>
            </a:r>
            <a:r>
              <a:rPr lang="pl-PL" b="1" dirty="0"/>
              <a:t>method</a:t>
            </a:r>
            <a:r>
              <a:rPr lang="pl-PL" dirty="0"/>
              <a:t> </a:t>
            </a:r>
            <a:r>
              <a:rPr lang="pl-PL" dirty="0" err="1"/>
              <a:t>predict</a:t>
            </a:r>
            <a:endParaRPr lang="en-US" dirty="0"/>
          </a:p>
        </p:txBody>
      </p:sp>
      <p:cxnSp>
        <p:nvCxnSpPr>
          <p:cNvPr id="27" name="Łącznik prosty 26">
            <a:extLst>
              <a:ext uri="{FF2B5EF4-FFF2-40B4-BE49-F238E27FC236}">
                <a16:creationId xmlns:a16="http://schemas.microsoft.com/office/drawing/2014/main" id="{4FDB8FFC-A9C2-482C-BF1C-5227CC41F41F}"/>
              </a:ext>
            </a:extLst>
          </p:cNvPr>
          <p:cNvCxnSpPr>
            <a:cxnSpLocks/>
          </p:cNvCxnSpPr>
          <p:nvPr/>
        </p:nvCxnSpPr>
        <p:spPr>
          <a:xfrm flipH="1">
            <a:off x="4158082" y="6081454"/>
            <a:ext cx="6268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pole tekstowe 27">
            <a:extLst>
              <a:ext uri="{FF2B5EF4-FFF2-40B4-BE49-F238E27FC236}">
                <a16:creationId xmlns:a16="http://schemas.microsoft.com/office/drawing/2014/main" id="{FCB42620-A992-484F-927E-74E1684636E5}"/>
              </a:ext>
            </a:extLst>
          </p:cNvPr>
          <p:cNvSpPr txBox="1"/>
          <p:nvPr/>
        </p:nvSpPr>
        <p:spPr>
          <a:xfrm>
            <a:off x="4784911" y="5896788"/>
            <a:ext cx="2145282" cy="36926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l-PL" dirty="0"/>
              <a:t> </a:t>
            </a:r>
            <a:r>
              <a:rPr lang="pl-PL" b="1" dirty="0"/>
              <a:t>method</a:t>
            </a:r>
            <a:r>
              <a:rPr lang="pl-PL" dirty="0"/>
              <a:t> </a:t>
            </a:r>
            <a:r>
              <a:rPr lang="pl-PL" dirty="0" err="1"/>
              <a:t>export_text</a:t>
            </a:r>
            <a:endParaRPr lang="en-US" dirty="0"/>
          </a:p>
        </p:txBody>
      </p:sp>
      <p:cxnSp>
        <p:nvCxnSpPr>
          <p:cNvPr id="29" name="Łącznik prosty 28">
            <a:extLst>
              <a:ext uri="{FF2B5EF4-FFF2-40B4-BE49-F238E27FC236}">
                <a16:creationId xmlns:a16="http://schemas.microsoft.com/office/drawing/2014/main" id="{CFBEEBAD-5EC4-44AA-B605-7968FF78FFB9}"/>
              </a:ext>
            </a:extLst>
          </p:cNvPr>
          <p:cNvCxnSpPr>
            <a:cxnSpLocks/>
          </p:cNvCxnSpPr>
          <p:nvPr/>
        </p:nvCxnSpPr>
        <p:spPr>
          <a:xfrm flipH="1">
            <a:off x="4158082" y="6526909"/>
            <a:ext cx="6268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pole tekstowe 29">
            <a:extLst>
              <a:ext uri="{FF2B5EF4-FFF2-40B4-BE49-F238E27FC236}">
                <a16:creationId xmlns:a16="http://schemas.microsoft.com/office/drawing/2014/main" id="{06A02575-437B-4B17-9A53-4D78C035427F}"/>
              </a:ext>
            </a:extLst>
          </p:cNvPr>
          <p:cNvSpPr txBox="1"/>
          <p:nvPr/>
        </p:nvSpPr>
        <p:spPr>
          <a:xfrm>
            <a:off x="4784910" y="6342243"/>
            <a:ext cx="2963425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l-PL" dirty="0"/>
              <a:t> </a:t>
            </a:r>
            <a:r>
              <a:rPr lang="pl-PL" b="1" dirty="0"/>
              <a:t>method</a:t>
            </a:r>
            <a:r>
              <a:rPr lang="pl-PL" dirty="0"/>
              <a:t> </a:t>
            </a:r>
            <a:r>
              <a:rPr lang="pl-PL" dirty="0" err="1"/>
              <a:t>feature_importance</a:t>
            </a:r>
            <a:endParaRPr lang="en-US" dirty="0"/>
          </a:p>
        </p:txBody>
      </p:sp>
      <p:cxnSp>
        <p:nvCxnSpPr>
          <p:cNvPr id="31" name="Łącznik prosty 30">
            <a:extLst>
              <a:ext uri="{FF2B5EF4-FFF2-40B4-BE49-F238E27FC236}">
                <a16:creationId xmlns:a16="http://schemas.microsoft.com/office/drawing/2014/main" id="{EF77FC6D-3D5F-430B-9088-9E5684AEE6F6}"/>
              </a:ext>
            </a:extLst>
          </p:cNvPr>
          <p:cNvCxnSpPr>
            <a:cxnSpLocks/>
          </p:cNvCxnSpPr>
          <p:nvPr/>
        </p:nvCxnSpPr>
        <p:spPr>
          <a:xfrm flipH="1">
            <a:off x="5415157" y="1794488"/>
            <a:ext cx="1" cy="4663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Łącznik prosty 32">
            <a:extLst>
              <a:ext uri="{FF2B5EF4-FFF2-40B4-BE49-F238E27FC236}">
                <a16:creationId xmlns:a16="http://schemas.microsoft.com/office/drawing/2014/main" id="{9CE45894-D228-4A00-AAF3-718EA7908027}"/>
              </a:ext>
            </a:extLst>
          </p:cNvPr>
          <p:cNvCxnSpPr>
            <a:cxnSpLocks/>
          </p:cNvCxnSpPr>
          <p:nvPr/>
        </p:nvCxnSpPr>
        <p:spPr>
          <a:xfrm flipH="1">
            <a:off x="5415646" y="2260872"/>
            <a:ext cx="6268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pole tekstowe 33">
            <a:extLst>
              <a:ext uri="{FF2B5EF4-FFF2-40B4-BE49-F238E27FC236}">
                <a16:creationId xmlns:a16="http://schemas.microsoft.com/office/drawing/2014/main" id="{11DA247A-F5A8-4A0A-B5B1-D0AB290A16E2}"/>
              </a:ext>
            </a:extLst>
          </p:cNvPr>
          <p:cNvSpPr txBox="1"/>
          <p:nvPr/>
        </p:nvSpPr>
        <p:spPr>
          <a:xfrm>
            <a:off x="6042474" y="2076206"/>
            <a:ext cx="2145278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l-PL" dirty="0"/>
              <a:t> </a:t>
            </a:r>
            <a:r>
              <a:rPr lang="pl-PL" b="1" dirty="0"/>
              <a:t>method</a:t>
            </a:r>
            <a:r>
              <a:rPr lang="pl-PL" dirty="0"/>
              <a:t> _grow_tree</a:t>
            </a:r>
            <a:endParaRPr lang="en-US" dirty="0"/>
          </a:p>
        </p:txBody>
      </p:sp>
      <p:cxnSp>
        <p:nvCxnSpPr>
          <p:cNvPr id="35" name="Łącznik prosty 34">
            <a:extLst>
              <a:ext uri="{FF2B5EF4-FFF2-40B4-BE49-F238E27FC236}">
                <a16:creationId xmlns:a16="http://schemas.microsoft.com/office/drawing/2014/main" id="{7BE4E2C5-8BDE-4255-826E-D899E17A1168}"/>
              </a:ext>
            </a:extLst>
          </p:cNvPr>
          <p:cNvCxnSpPr>
            <a:cxnSpLocks/>
          </p:cNvCxnSpPr>
          <p:nvPr/>
        </p:nvCxnSpPr>
        <p:spPr>
          <a:xfrm>
            <a:off x="7034764" y="2445538"/>
            <a:ext cx="9154" cy="23595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Łącznik prosty 35">
            <a:extLst>
              <a:ext uri="{FF2B5EF4-FFF2-40B4-BE49-F238E27FC236}">
                <a16:creationId xmlns:a16="http://schemas.microsoft.com/office/drawing/2014/main" id="{A632756C-86F5-43E7-A9D1-8F55596B6410}"/>
              </a:ext>
            </a:extLst>
          </p:cNvPr>
          <p:cNvCxnSpPr>
            <a:cxnSpLocks/>
          </p:cNvCxnSpPr>
          <p:nvPr/>
        </p:nvCxnSpPr>
        <p:spPr>
          <a:xfrm flipH="1">
            <a:off x="7043919" y="2866746"/>
            <a:ext cx="6268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pole tekstowe 36">
            <a:extLst>
              <a:ext uri="{FF2B5EF4-FFF2-40B4-BE49-F238E27FC236}">
                <a16:creationId xmlns:a16="http://schemas.microsoft.com/office/drawing/2014/main" id="{FA314B82-D032-4FFE-A294-9F436D79512D}"/>
              </a:ext>
            </a:extLst>
          </p:cNvPr>
          <p:cNvSpPr txBox="1"/>
          <p:nvPr/>
        </p:nvSpPr>
        <p:spPr>
          <a:xfrm>
            <a:off x="7670746" y="2682080"/>
            <a:ext cx="3253923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l-PL" dirty="0"/>
              <a:t> </a:t>
            </a:r>
            <a:r>
              <a:rPr lang="pl-PL" b="1" dirty="0"/>
              <a:t>method</a:t>
            </a:r>
            <a:r>
              <a:rPr lang="pl-PL" dirty="0"/>
              <a:t> _</a:t>
            </a:r>
            <a:r>
              <a:rPr lang="pl-PL" dirty="0" err="1"/>
              <a:t>most_common_label</a:t>
            </a:r>
            <a:endParaRPr lang="en-US" dirty="0"/>
          </a:p>
        </p:txBody>
      </p:sp>
      <p:cxnSp>
        <p:nvCxnSpPr>
          <p:cNvPr id="38" name="Łącznik prosty 37">
            <a:extLst>
              <a:ext uri="{FF2B5EF4-FFF2-40B4-BE49-F238E27FC236}">
                <a16:creationId xmlns:a16="http://schemas.microsoft.com/office/drawing/2014/main" id="{E1FE56F0-978F-43AD-A40E-E943F4679F82}"/>
              </a:ext>
            </a:extLst>
          </p:cNvPr>
          <p:cNvCxnSpPr>
            <a:cxnSpLocks/>
          </p:cNvCxnSpPr>
          <p:nvPr/>
        </p:nvCxnSpPr>
        <p:spPr>
          <a:xfrm flipH="1">
            <a:off x="7043919" y="3488135"/>
            <a:ext cx="6268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pole tekstowe 38">
            <a:extLst>
              <a:ext uri="{FF2B5EF4-FFF2-40B4-BE49-F238E27FC236}">
                <a16:creationId xmlns:a16="http://schemas.microsoft.com/office/drawing/2014/main" id="{504DB74A-6898-452F-B48C-25A955FDE258}"/>
              </a:ext>
            </a:extLst>
          </p:cNvPr>
          <p:cNvSpPr txBox="1"/>
          <p:nvPr/>
        </p:nvSpPr>
        <p:spPr>
          <a:xfrm>
            <a:off x="7670747" y="3303469"/>
            <a:ext cx="2371612" cy="36927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l-PL" dirty="0"/>
              <a:t> </a:t>
            </a:r>
            <a:r>
              <a:rPr lang="pl-PL" b="1" dirty="0"/>
              <a:t>method</a:t>
            </a:r>
            <a:r>
              <a:rPr lang="pl-PL" dirty="0"/>
              <a:t> _</a:t>
            </a:r>
            <a:r>
              <a:rPr lang="pl-PL" dirty="0" err="1"/>
              <a:t>best_criteria</a:t>
            </a:r>
            <a:endParaRPr lang="en-US" dirty="0"/>
          </a:p>
        </p:txBody>
      </p:sp>
      <p:cxnSp>
        <p:nvCxnSpPr>
          <p:cNvPr id="40" name="Łącznik prosty 39">
            <a:extLst>
              <a:ext uri="{FF2B5EF4-FFF2-40B4-BE49-F238E27FC236}">
                <a16:creationId xmlns:a16="http://schemas.microsoft.com/office/drawing/2014/main" id="{34CF9E2A-761F-4095-8A1D-C54E76163083}"/>
              </a:ext>
            </a:extLst>
          </p:cNvPr>
          <p:cNvCxnSpPr>
            <a:cxnSpLocks/>
          </p:cNvCxnSpPr>
          <p:nvPr/>
        </p:nvCxnSpPr>
        <p:spPr>
          <a:xfrm flipH="1">
            <a:off x="7050806" y="4794114"/>
            <a:ext cx="6268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pole tekstowe 40">
            <a:extLst>
              <a:ext uri="{FF2B5EF4-FFF2-40B4-BE49-F238E27FC236}">
                <a16:creationId xmlns:a16="http://schemas.microsoft.com/office/drawing/2014/main" id="{3FE5F99F-7A37-4039-A029-84B07C08E886}"/>
              </a:ext>
            </a:extLst>
          </p:cNvPr>
          <p:cNvSpPr txBox="1"/>
          <p:nvPr/>
        </p:nvSpPr>
        <p:spPr>
          <a:xfrm>
            <a:off x="7684522" y="4585633"/>
            <a:ext cx="1617632" cy="36925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l-PL" dirty="0"/>
              <a:t> </a:t>
            </a:r>
            <a:r>
              <a:rPr lang="pl-PL" b="1" dirty="0"/>
              <a:t>method</a:t>
            </a:r>
            <a:r>
              <a:rPr lang="pl-PL" dirty="0"/>
              <a:t> _</a:t>
            </a:r>
            <a:r>
              <a:rPr lang="pl-PL" dirty="0" err="1"/>
              <a:t>split</a:t>
            </a:r>
            <a:endParaRPr lang="en-US" dirty="0"/>
          </a:p>
        </p:txBody>
      </p:sp>
      <p:cxnSp>
        <p:nvCxnSpPr>
          <p:cNvPr id="42" name="Łącznik prosty 41">
            <a:extLst>
              <a:ext uri="{FF2B5EF4-FFF2-40B4-BE49-F238E27FC236}">
                <a16:creationId xmlns:a16="http://schemas.microsoft.com/office/drawing/2014/main" id="{D5D11C4C-5CED-4E9B-8459-B2B76F17D240}"/>
              </a:ext>
            </a:extLst>
          </p:cNvPr>
          <p:cNvCxnSpPr>
            <a:cxnSpLocks/>
          </p:cNvCxnSpPr>
          <p:nvPr/>
        </p:nvCxnSpPr>
        <p:spPr>
          <a:xfrm flipH="1">
            <a:off x="8712104" y="3691610"/>
            <a:ext cx="1" cy="4957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Łącznik prosty 42">
            <a:extLst>
              <a:ext uri="{FF2B5EF4-FFF2-40B4-BE49-F238E27FC236}">
                <a16:creationId xmlns:a16="http://schemas.microsoft.com/office/drawing/2014/main" id="{9E72F909-2030-4D75-88DA-09418CB2B471}"/>
              </a:ext>
            </a:extLst>
          </p:cNvPr>
          <p:cNvCxnSpPr>
            <a:cxnSpLocks/>
          </p:cNvCxnSpPr>
          <p:nvPr/>
        </p:nvCxnSpPr>
        <p:spPr>
          <a:xfrm flipH="1">
            <a:off x="8712103" y="4187405"/>
            <a:ext cx="6268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pole tekstowe 43">
            <a:extLst>
              <a:ext uri="{FF2B5EF4-FFF2-40B4-BE49-F238E27FC236}">
                <a16:creationId xmlns:a16="http://schemas.microsoft.com/office/drawing/2014/main" id="{49FE7D35-EBD4-4EF6-B050-80FAB21803D2}"/>
              </a:ext>
            </a:extLst>
          </p:cNvPr>
          <p:cNvSpPr txBox="1"/>
          <p:nvPr/>
        </p:nvSpPr>
        <p:spPr>
          <a:xfrm>
            <a:off x="9338931" y="4000391"/>
            <a:ext cx="2708690" cy="3385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l-PL" sz="1600" dirty="0"/>
              <a:t> </a:t>
            </a:r>
            <a:r>
              <a:rPr lang="pl-PL" sz="1600" b="1" dirty="0"/>
              <a:t>method</a:t>
            </a:r>
            <a:r>
              <a:rPr lang="pl-PL" sz="1600" dirty="0"/>
              <a:t> _</a:t>
            </a:r>
            <a:r>
              <a:rPr lang="pl-PL" sz="1600" dirty="0" err="1"/>
              <a:t>information_gain</a:t>
            </a:r>
            <a:endParaRPr lang="en-US" sz="1600" dirty="0"/>
          </a:p>
        </p:txBody>
      </p:sp>
      <p:cxnSp>
        <p:nvCxnSpPr>
          <p:cNvPr id="46" name="Łącznik prosty 45">
            <a:extLst>
              <a:ext uri="{FF2B5EF4-FFF2-40B4-BE49-F238E27FC236}">
                <a16:creationId xmlns:a16="http://schemas.microsoft.com/office/drawing/2014/main" id="{EDA4346B-C0F2-4833-ACD6-F88DC59DB83E}"/>
              </a:ext>
            </a:extLst>
          </p:cNvPr>
          <p:cNvCxnSpPr>
            <a:cxnSpLocks/>
          </p:cNvCxnSpPr>
          <p:nvPr/>
        </p:nvCxnSpPr>
        <p:spPr>
          <a:xfrm flipH="1">
            <a:off x="9302154" y="4778211"/>
            <a:ext cx="663606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Łącznik prosty 46">
            <a:extLst>
              <a:ext uri="{FF2B5EF4-FFF2-40B4-BE49-F238E27FC236}">
                <a16:creationId xmlns:a16="http://schemas.microsoft.com/office/drawing/2014/main" id="{A29B9F39-3381-4CC0-B5C0-28FE67DBE47A}"/>
              </a:ext>
            </a:extLst>
          </p:cNvPr>
          <p:cNvCxnSpPr>
            <a:cxnSpLocks/>
          </p:cNvCxnSpPr>
          <p:nvPr/>
        </p:nvCxnSpPr>
        <p:spPr>
          <a:xfrm>
            <a:off x="9965759" y="4338945"/>
            <a:ext cx="0" cy="4473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Łącznik prosty 53">
            <a:extLst>
              <a:ext uri="{FF2B5EF4-FFF2-40B4-BE49-F238E27FC236}">
                <a16:creationId xmlns:a16="http://schemas.microsoft.com/office/drawing/2014/main" id="{EBCCB26F-6129-4190-89EB-43FDAC4CB93D}"/>
              </a:ext>
            </a:extLst>
          </p:cNvPr>
          <p:cNvCxnSpPr/>
          <p:nvPr/>
        </p:nvCxnSpPr>
        <p:spPr>
          <a:xfrm flipV="1">
            <a:off x="11171583" y="119270"/>
            <a:ext cx="0" cy="3881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Łącznik prosty 54">
            <a:extLst>
              <a:ext uri="{FF2B5EF4-FFF2-40B4-BE49-F238E27FC236}">
                <a16:creationId xmlns:a16="http://schemas.microsoft.com/office/drawing/2014/main" id="{B7ED6C68-2F92-4721-9119-E36C5B8AFBF9}"/>
              </a:ext>
            </a:extLst>
          </p:cNvPr>
          <p:cNvCxnSpPr>
            <a:cxnSpLocks/>
          </p:cNvCxnSpPr>
          <p:nvPr/>
        </p:nvCxnSpPr>
        <p:spPr>
          <a:xfrm>
            <a:off x="1141012" y="119270"/>
            <a:ext cx="1003057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Łącznik prosty 59">
            <a:extLst>
              <a:ext uri="{FF2B5EF4-FFF2-40B4-BE49-F238E27FC236}">
                <a16:creationId xmlns:a16="http://schemas.microsoft.com/office/drawing/2014/main" id="{780A6E06-2C8E-4320-89DE-CFD0578A379F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1141013" y="119270"/>
            <a:ext cx="0" cy="1015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Łącznik prosty 62">
            <a:extLst>
              <a:ext uri="{FF2B5EF4-FFF2-40B4-BE49-F238E27FC236}">
                <a16:creationId xmlns:a16="http://schemas.microsoft.com/office/drawing/2014/main" id="{D292CB5E-389D-42B0-98F5-0E2229948D25}"/>
              </a:ext>
            </a:extLst>
          </p:cNvPr>
          <p:cNvCxnSpPr>
            <a:cxnSpLocks/>
          </p:cNvCxnSpPr>
          <p:nvPr/>
        </p:nvCxnSpPr>
        <p:spPr>
          <a:xfrm flipH="1">
            <a:off x="5601631" y="4977172"/>
            <a:ext cx="1" cy="4663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Łącznik prosty 63">
            <a:extLst>
              <a:ext uri="{FF2B5EF4-FFF2-40B4-BE49-F238E27FC236}">
                <a16:creationId xmlns:a16="http://schemas.microsoft.com/office/drawing/2014/main" id="{BA532996-9C3D-418C-9B9F-E1386F426744}"/>
              </a:ext>
            </a:extLst>
          </p:cNvPr>
          <p:cNvCxnSpPr>
            <a:cxnSpLocks/>
          </p:cNvCxnSpPr>
          <p:nvPr/>
        </p:nvCxnSpPr>
        <p:spPr>
          <a:xfrm flipH="1">
            <a:off x="5602120" y="5443556"/>
            <a:ext cx="6268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pole tekstowe 64">
            <a:extLst>
              <a:ext uri="{FF2B5EF4-FFF2-40B4-BE49-F238E27FC236}">
                <a16:creationId xmlns:a16="http://schemas.microsoft.com/office/drawing/2014/main" id="{79EE3B9D-03B1-41C9-827A-677A1062D70B}"/>
              </a:ext>
            </a:extLst>
          </p:cNvPr>
          <p:cNvSpPr txBox="1"/>
          <p:nvPr/>
        </p:nvSpPr>
        <p:spPr>
          <a:xfrm>
            <a:off x="6228947" y="5258890"/>
            <a:ext cx="2483153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l-PL" dirty="0"/>
              <a:t> </a:t>
            </a:r>
            <a:r>
              <a:rPr lang="pl-PL" b="1" dirty="0"/>
              <a:t>method</a:t>
            </a:r>
            <a:r>
              <a:rPr lang="pl-PL" dirty="0"/>
              <a:t> _</a:t>
            </a:r>
            <a:r>
              <a:rPr lang="pl-PL" dirty="0" err="1"/>
              <a:t>traverse_tree</a:t>
            </a:r>
            <a:endParaRPr lang="en-US" dirty="0"/>
          </a:p>
        </p:txBody>
      </p:sp>
      <p:sp>
        <p:nvSpPr>
          <p:cNvPr id="66" name="Strzałka: zakrzywiona w lewo 65">
            <a:extLst>
              <a:ext uri="{FF2B5EF4-FFF2-40B4-BE49-F238E27FC236}">
                <a16:creationId xmlns:a16="http://schemas.microsoft.com/office/drawing/2014/main" id="{67D2AD4B-97B1-4134-AC79-30DCB9F54CCE}"/>
              </a:ext>
            </a:extLst>
          </p:cNvPr>
          <p:cNvSpPr/>
          <p:nvPr/>
        </p:nvSpPr>
        <p:spPr>
          <a:xfrm>
            <a:off x="8205976" y="2085918"/>
            <a:ext cx="265917" cy="369268"/>
          </a:xfrm>
          <a:prstGeom prst="curved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 w="0">
                <a:solidFill>
                  <a:schemeClr val="tx1"/>
                </a:solidFill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7" name="Strzałka: zakrzywiona w lewo 66">
            <a:extLst>
              <a:ext uri="{FF2B5EF4-FFF2-40B4-BE49-F238E27FC236}">
                <a16:creationId xmlns:a16="http://schemas.microsoft.com/office/drawing/2014/main" id="{FB89AD89-FA51-4C26-A039-3DF9ECA186BA}"/>
              </a:ext>
            </a:extLst>
          </p:cNvPr>
          <p:cNvSpPr/>
          <p:nvPr/>
        </p:nvSpPr>
        <p:spPr>
          <a:xfrm>
            <a:off x="8731545" y="5262139"/>
            <a:ext cx="265917" cy="369268"/>
          </a:xfrm>
          <a:prstGeom prst="curved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 w="0">
                <a:solidFill>
                  <a:schemeClr val="tx1"/>
                </a:solidFill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81824670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80</Words>
  <Application>Microsoft Office PowerPoint</Application>
  <PresentationFormat>Panoramiczny</PresentationFormat>
  <Paragraphs>17</Paragraphs>
  <Slides>1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Motyw pakietu Office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grzesiek</dc:creator>
  <cp:lastModifiedBy>grzesiek</cp:lastModifiedBy>
  <cp:revision>7</cp:revision>
  <dcterms:created xsi:type="dcterms:W3CDTF">2022-12-22T11:28:04Z</dcterms:created>
  <dcterms:modified xsi:type="dcterms:W3CDTF">2022-12-22T21:32:40Z</dcterms:modified>
</cp:coreProperties>
</file>