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2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gression_analysi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3.ibm.com/software/products/en/spss-mode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  -  gsimpson@pobox.com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-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</a:t>
            </a:r>
            <a:r>
              <a:rPr lang="en-US" dirty="0"/>
              <a:t> (correct / incorrect)</a:t>
            </a:r>
            <a:endParaRPr lang="en-US" dirty="0"/>
          </a:p>
          <a:p>
            <a:pPr lvl="1"/>
            <a:r>
              <a:rPr lang="en-US" dirty="0" err="1">
                <a:highlight>
                  <a:srgbClr val="00FF00"/>
                </a:highlight>
              </a:rPr>
              <a:t>Rbf</a:t>
            </a:r>
            <a:r>
              <a:rPr lang="en-US" dirty="0">
                <a:highlight>
                  <a:srgbClr val="00FF00"/>
                </a:highlight>
              </a:rPr>
              <a:t> : 96.89% / 3.11%</a:t>
            </a:r>
          </a:p>
          <a:p>
            <a:pPr lvl="1"/>
            <a:r>
              <a:rPr lang="en-US" dirty="0"/>
              <a:t>Poly : 96.27% / 3.72%</a:t>
            </a:r>
          </a:p>
          <a:p>
            <a:pPr lvl="1"/>
            <a:r>
              <a:rPr lang="en-US" dirty="0"/>
              <a:t>Sigmoid : 83.85% / 16.15%</a:t>
            </a:r>
          </a:p>
          <a:p>
            <a:pPr lvl="1"/>
            <a:r>
              <a:rPr lang="en-US" dirty="0"/>
              <a:t>Linear :98.14% / 1.86%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7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  <a:r>
              <a:rPr lang="en-US" dirty="0"/>
              <a:t> (correct / incorrect)</a:t>
            </a:r>
            <a:endParaRPr lang="en-US" dirty="0"/>
          </a:p>
          <a:p>
            <a:pPr lvl="1"/>
            <a:r>
              <a:rPr lang="en-US" dirty="0" err="1"/>
              <a:t>Rbf</a:t>
            </a:r>
            <a:r>
              <a:rPr lang="en-US" dirty="0"/>
              <a:t> : 89.87% / 10.13%</a:t>
            </a:r>
          </a:p>
          <a:p>
            <a:pPr lvl="1"/>
            <a:r>
              <a:rPr lang="en-US" dirty="0"/>
              <a:t>Poly : 87.34% / 12.66%</a:t>
            </a:r>
          </a:p>
          <a:p>
            <a:pPr lvl="1"/>
            <a:r>
              <a:rPr lang="en-US" dirty="0"/>
              <a:t>Sigmoid : 79.75% / 20.25%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Linear : 92.41% / 7.59%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career in software</a:t>
            </a:r>
          </a:p>
          <a:p>
            <a:r>
              <a:rPr lang="en-US" dirty="0"/>
              <a:t>Many Big name companies</a:t>
            </a:r>
          </a:p>
          <a:p>
            <a:r>
              <a:rPr lang="en-US" dirty="0"/>
              <a:t>Lots of different roles</a:t>
            </a:r>
          </a:p>
          <a:p>
            <a:r>
              <a:rPr lang="en-US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Domain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Study from the University of Wisconsin</a:t>
            </a:r>
          </a:p>
          <a:p>
            <a:pPr lvl="1"/>
            <a:r>
              <a:rPr lang="en-US" dirty="0"/>
              <a:t>Publicly available data</a:t>
            </a:r>
          </a:p>
          <a:p>
            <a:pPr lvl="1"/>
            <a:r>
              <a:rPr lang="en-US" dirty="0"/>
              <a:t>700 records</a:t>
            </a:r>
          </a:p>
          <a:p>
            <a:pPr lvl="1"/>
            <a:r>
              <a:rPr lang="en-US" dirty="0"/>
              <a:t>10 features</a:t>
            </a:r>
          </a:p>
          <a:p>
            <a:pPr lvl="1"/>
            <a:r>
              <a:rPr lang="en-US" dirty="0"/>
              <a:t>1 actual result</a:t>
            </a:r>
          </a:p>
          <a:p>
            <a:pPr lvl="2"/>
            <a:r>
              <a:rPr lang="en-US" dirty="0"/>
              <a:t>2 – benign</a:t>
            </a:r>
          </a:p>
          <a:p>
            <a:pPr lvl="2"/>
            <a:r>
              <a:rPr lang="en-US" dirty="0"/>
              <a:t>4 – malignant</a:t>
            </a:r>
          </a:p>
          <a:p>
            <a:r>
              <a:rPr lang="en-US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Classifier</a:t>
            </a:r>
          </a:p>
          <a:p>
            <a:pPr lvl="1"/>
            <a:r>
              <a:rPr lang="en-US" dirty="0"/>
              <a:t>Support Vector Machine</a:t>
            </a:r>
          </a:p>
          <a:p>
            <a:pPr lvl="2"/>
            <a:r>
              <a:rPr lang="en-US" dirty="0">
                <a:hlinkClick r:id="rId2" tooltip="Supervised learning"/>
              </a:rPr>
              <a:t>supervised learning</a:t>
            </a:r>
            <a:r>
              <a:rPr lang="en-US" dirty="0"/>
              <a:t> models analyze data used for 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4" tooltip="Regression analysis"/>
              </a:rPr>
              <a:t>regression analysis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Existing data is mapped so that the examples of the separate categories are divided by a clear gap that is as wide as possible (called a hyperplane). New examples are then mapped into that same space and predicted to belong to a category based on which side of the gap they fall on.</a:t>
            </a:r>
          </a:p>
          <a:p>
            <a:pPr lvl="3"/>
            <a:r>
              <a:rPr lang="en-US" dirty="0"/>
              <a:t>https://en.wikipedia.org/wiki/Kernel_method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Mathematical functions used to project data to increase separation</a:t>
            </a:r>
          </a:p>
          <a:p>
            <a:pPr lvl="3"/>
            <a:r>
              <a:rPr lang="en-US" dirty="0"/>
              <a:t>RBF, </a:t>
            </a:r>
            <a:r>
              <a:rPr lang="en-US" dirty="0" err="1"/>
              <a:t>Polymomial</a:t>
            </a:r>
            <a:r>
              <a:rPr lang="en-US" dirty="0"/>
              <a:t>, Sigmoid, Linear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SPSS Modeler</a:t>
            </a:r>
          </a:p>
          <a:p>
            <a:pPr lvl="1"/>
            <a:r>
              <a:rPr lang="en-US" dirty="0">
                <a:hlinkClick r:id="rId2"/>
              </a:rPr>
              <a:t>http://www-03.ibm.com/software/products/en/spss-modeler</a:t>
            </a:r>
            <a:endParaRPr lang="en-US" dirty="0"/>
          </a:p>
          <a:p>
            <a:pPr lvl="1"/>
            <a:r>
              <a:rPr lang="en-US" dirty="0"/>
              <a:t>Covers 3 main phases</a:t>
            </a:r>
          </a:p>
          <a:p>
            <a:pPr lvl="2"/>
            <a:r>
              <a:rPr lang="en-US" dirty="0"/>
              <a:t>Data ingestion and manipulation</a:t>
            </a:r>
          </a:p>
          <a:p>
            <a:pPr lvl="3"/>
            <a:r>
              <a:rPr lang="en-US" dirty="0"/>
              <a:t>Easy, fast, repeatable</a:t>
            </a:r>
          </a:p>
          <a:p>
            <a:pPr lvl="3"/>
            <a:r>
              <a:rPr lang="en-US" dirty="0"/>
              <a:t>Simple data partitioning into Train-Test-Validation data sets</a:t>
            </a:r>
          </a:p>
          <a:p>
            <a:pPr lvl="2"/>
            <a:r>
              <a:rPr lang="en-US" dirty="0"/>
              <a:t>Modeling</a:t>
            </a:r>
          </a:p>
          <a:p>
            <a:pPr lvl="3"/>
            <a:r>
              <a:rPr lang="en-US" dirty="0"/>
              <a:t>Icon based configurations</a:t>
            </a:r>
          </a:p>
          <a:p>
            <a:pPr lvl="3"/>
            <a:r>
              <a:rPr lang="en-US" dirty="0"/>
              <a:t>Parallel and serial capabilities</a:t>
            </a:r>
          </a:p>
          <a:p>
            <a:pPr lvl="2"/>
            <a:r>
              <a:rPr lang="en-US" dirty="0"/>
              <a:t>Display</a:t>
            </a:r>
          </a:p>
          <a:p>
            <a:pPr lvl="3"/>
            <a:r>
              <a:rPr lang="en-US" dirty="0"/>
              <a:t>Not the strongest</a:t>
            </a:r>
          </a:p>
          <a:p>
            <a:pPr lvl="3"/>
            <a:r>
              <a:rPr lang="en-US" dirty="0"/>
              <a:t>Other tools are better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527300"/>
            <a:ext cx="6315074" cy="402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14" y="3037254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-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(correct / incorrect)</a:t>
            </a:r>
          </a:p>
          <a:p>
            <a:pPr lvl="1"/>
            <a:r>
              <a:rPr lang="en-US" dirty="0" err="1">
                <a:highlight>
                  <a:srgbClr val="C0C0C0"/>
                </a:highlight>
              </a:rPr>
              <a:t>Rbf</a:t>
            </a:r>
            <a:r>
              <a:rPr lang="en-US" dirty="0">
                <a:highlight>
                  <a:srgbClr val="C0C0C0"/>
                </a:highlight>
              </a:rPr>
              <a:t> : 97.39% /2.61%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Poly : 100% / 0%</a:t>
            </a:r>
          </a:p>
          <a:p>
            <a:pPr lvl="1"/>
            <a:r>
              <a:rPr lang="en-US" dirty="0"/>
              <a:t>Sigmoid : 83.01% / 16.99%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Linear : 97.39% / 2.61%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298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Greg Simpson</vt:lpstr>
      <vt:lpstr>Motivation for Data Science</vt:lpstr>
      <vt:lpstr>After Galvanize</vt:lpstr>
      <vt:lpstr>3 GOALS</vt:lpstr>
      <vt:lpstr>Health Domain Dataset</vt:lpstr>
      <vt:lpstr>Data Science</vt:lpstr>
      <vt:lpstr>IBM Watson Tools</vt:lpstr>
      <vt:lpstr>SPSS Stream Screen Shots</vt:lpstr>
      <vt:lpstr>Model Results - Training</vt:lpstr>
      <vt:lpstr>Model Results - Test</vt:lpstr>
      <vt:lpstr>Model Results - Validation</vt:lpstr>
      <vt:lpstr>Which one to choose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28</cp:revision>
  <dcterms:created xsi:type="dcterms:W3CDTF">2016-11-10T17:30:53Z</dcterms:created>
  <dcterms:modified xsi:type="dcterms:W3CDTF">2016-11-10T19:13:46Z</dcterms:modified>
</cp:coreProperties>
</file>