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Light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bold.fntdata"/><Relationship Id="rId6" Type="http://schemas.openxmlformats.org/officeDocument/2006/relationships/slide" Target="slides/slide1.xml"/><Relationship Id="rId18" Type="http://schemas.openxmlformats.org/officeDocument/2006/relationships/font" Target="fonts/Montserrat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902ae06c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902ae06c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902ae06c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902ae06c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902ae06c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902ae06c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902ae06c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902ae06c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902ae06c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902ae06c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5" name="Google Shape;85;p1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86" name="Google Shape;86;p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88" name="Google Shape;88;p1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GregSvein55/ARC/blob/main/Docs/Project%20Pipeline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A_bWskOquB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-807267" y="65052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 #2 - ARC</a:t>
            </a:r>
            <a:endParaRPr/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Gregory and Feras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Oct 4 - 18,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Status - Yellow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/>
              <a:t>We are happy that all our documentation is done for now and we have a working demo of our tech stack, however we </a:t>
            </a:r>
            <a:r>
              <a:rPr lang="en-GB"/>
              <a:t>don't</a:t>
            </a:r>
            <a:r>
              <a:rPr lang="en-GB"/>
              <a:t> want to move it to Green until we have made more progress on gathering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Done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/>
              <a:t>We worked together to make the documentation instead of splitting it up because we want to be on the same page about everything before moving forward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MVP’s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meeting Tim said we needed more MVP’s,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so that’s exactly what we did.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https://github.com/GregSvein55/ARC/blob/main/Docs/Project%20Pipeline.pdf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Stack Demo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meeting Tim asked for a working demo of the tech stack working on our machines, so I made a few changes to a program I already have to use as a demo.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Here’s the link to the video demo: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https://youtu.be/A_bWskOquBc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Up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Start the code for our MVP 1 - Feras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Gather a bunch of data, hopefully enough to get started - Greg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