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Montserrat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Light-italic.fntdata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Light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902ae06c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902ae06c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902ae06c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902ae06c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902ae06c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902ae06c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902ae06c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902ae06c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902ae06c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902ae06c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2dc8452b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2dc8452b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9" name="Google Shape;79;p11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5" name="Google Shape;85;p1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86" name="Google Shape;86;p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88" name="Google Shape;88;p1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24" name="Google Shape;24;p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9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0" name="Google Shape;40;p6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9" name="Google Shape;49;p7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59" name="Google Shape;59;p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66" name="Google Shape;66;p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ctrTitle"/>
          </p:nvPr>
        </p:nvSpPr>
        <p:spPr>
          <a:xfrm>
            <a:off x="311708" y="73042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Vlog - ARC</a:t>
            </a:r>
            <a:endParaRPr/>
          </a:p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Gregory and Feras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Nov 29,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Status - Green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/>
              <a:t>Data collection went very smooth, we have around 7000 images as a starting point. Coding has gone well so far, only a few bugs that we are working on and we have completed our MVP 2 and are close to our MVP 3.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Done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Greg - Sorted and </a:t>
            </a:r>
            <a:r>
              <a:rPr lang="en-GB"/>
              <a:t>labeled</a:t>
            </a:r>
            <a:r>
              <a:rPr lang="en-GB"/>
              <a:t> images and got the code started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/>
              <a:t>Feras - Worked on the code and fixed issues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Issues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main issue at the moment is processing power on our laptops, as each iteration training the model takes a while. The process would be a lot faster if we had a computer with a GPU.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/>
              <a:t>We are currently trying to work with Adam to get access to the U of R’s fancy machine learning computer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/>
              <a:t>Quick overview of what we have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Up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Go back over the code we have and make it better - Feras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Get started on a feedback loop - Greg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Retrospective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/>
              <a:t>We feel good about the progress we have made. If we were to do anything </a:t>
            </a:r>
            <a:r>
              <a:rPr lang="en-GB"/>
              <a:t>differently</a:t>
            </a:r>
            <a:r>
              <a:rPr lang="en-GB"/>
              <a:t> we would have communicated more with our advisors and mentors, which we will try to do better in 477.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