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FCE5-76B8-DF47-82F7-20C499AA8EDA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0ED-325F-574F-8F10-7BA0B0FC7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FCE5-76B8-DF47-82F7-20C499AA8EDA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0ED-325F-574F-8F10-7BA0B0FC7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FCE5-76B8-DF47-82F7-20C499AA8EDA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0ED-325F-574F-8F10-7BA0B0FC7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FCE5-76B8-DF47-82F7-20C499AA8EDA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0ED-325F-574F-8F10-7BA0B0FC7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8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FCE5-76B8-DF47-82F7-20C499AA8EDA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0ED-325F-574F-8F10-7BA0B0FC7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4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FCE5-76B8-DF47-82F7-20C499AA8EDA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0ED-325F-574F-8F10-7BA0B0FC7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3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FCE5-76B8-DF47-82F7-20C499AA8EDA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0ED-325F-574F-8F10-7BA0B0FC7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FCE5-76B8-DF47-82F7-20C499AA8EDA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0ED-325F-574F-8F10-7BA0B0FC7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6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FCE5-76B8-DF47-82F7-20C499AA8EDA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0ED-325F-574F-8F10-7BA0B0FC7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3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FCE5-76B8-DF47-82F7-20C499AA8EDA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0ED-325F-574F-8F10-7BA0B0FC7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5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FCE5-76B8-DF47-82F7-20C499AA8EDA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0ED-325F-574F-8F10-7BA0B0FC7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FFCE5-76B8-DF47-82F7-20C499AA8EDA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0ED-325F-574F-8F10-7BA0B0FC7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Self.inspect_lessons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Seeking the Breakthrough</a:t>
            </a:r>
          </a:p>
          <a:p>
            <a:r>
              <a:rPr lang="en-US" dirty="0" smtClean="0"/>
              <a:t>Ruby Syntax</a:t>
            </a:r>
          </a:p>
          <a:p>
            <a:r>
              <a:rPr lang="en-US" dirty="0" smtClean="0"/>
              <a:t>Introduction to Ruby Error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Test-</a:t>
            </a:r>
            <a:r>
              <a:rPr lang="en-US" smtClean="0"/>
              <a:t>driven development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9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0447" y="2330380"/>
            <a:ext cx="80431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Next Step:</a:t>
            </a:r>
            <a:br>
              <a:rPr lang="en-US" sz="6600" b="1" dirty="0" smtClean="0"/>
            </a:br>
            <a:r>
              <a:rPr lang="en-US" sz="6600" b="1" dirty="0" smtClean="0"/>
              <a:t>Perfection</a:t>
            </a:r>
            <a:endParaRPr lang="en-US" sz="6600" b="1" dirty="0"/>
          </a:p>
        </p:txBody>
      </p:sp>
      <p:pic>
        <p:nvPicPr>
          <p:cNvPr id="4" name="Picture 3" descr="transparent-red-no-circle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95" y="861799"/>
            <a:ext cx="5195011" cy="51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1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18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Self.inspect_lessons</vt:lpstr>
      <vt:lpstr>PowerPoint Presentation</vt:lpstr>
    </vt:vector>
  </TitlesOfParts>
  <Company>Tarsa Home, Aviary and Computer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Tarsa</dc:creator>
  <cp:lastModifiedBy>Greg Tarsa</cp:lastModifiedBy>
  <cp:revision>4</cp:revision>
  <dcterms:created xsi:type="dcterms:W3CDTF">2013-12-13T14:27:16Z</dcterms:created>
  <dcterms:modified xsi:type="dcterms:W3CDTF">2013-12-13T19:23:49Z</dcterms:modified>
</cp:coreProperties>
</file>