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60" autoAdjust="0"/>
  </p:normalViewPr>
  <p:slideViewPr>
    <p:cSldViewPr snapToGrid="0" snapToObjects="1">
      <p:cViewPr varScale="1">
        <p:scale>
          <a:sx n="126" d="100"/>
          <a:sy n="126" d="100"/>
        </p:scale>
        <p:origin x="-1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EFB9-11A6-8D46-A022-49154E361F33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F6D6-49F0-0D4D-AB62-1104614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is coming into focus</a:t>
            </a:r>
          </a:p>
          <a:p>
            <a:r>
              <a:rPr lang="en-US" dirty="0" smtClean="0"/>
              <a:t>Rake is a hand “task master”</a:t>
            </a:r>
          </a:p>
          <a:p>
            <a:r>
              <a:rPr lang="en-US" dirty="0" err="1" smtClean="0"/>
              <a:t>Rspec</a:t>
            </a:r>
            <a:r>
              <a:rPr lang="en-US" dirty="0" smtClean="0"/>
              <a:t> intrigues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Card, Deck, Hand objects are working</a:t>
            </a:r>
          </a:p>
          <a:p>
            <a:r>
              <a:rPr lang="en-US" dirty="0" smtClean="0"/>
              <a:t>Game is in process</a:t>
            </a:r>
          </a:p>
          <a:p>
            <a:pPr lvl="1"/>
            <a:r>
              <a:rPr lang="en-US" dirty="0" smtClean="0"/>
              <a:t>Can ask a hand for a card</a:t>
            </a:r>
          </a:p>
          <a:p>
            <a:pPr lvl="1"/>
            <a:r>
              <a:rPr lang="en-US" dirty="0" smtClean="0"/>
              <a:t>Working on </a:t>
            </a:r>
            <a:r>
              <a:rPr lang="en-US" dirty="0" err="1" smtClean="0"/>
              <a:t>play_round</a:t>
            </a:r>
            <a:endParaRPr lang="en-US" dirty="0" smtClean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Complete basic non-server game play</a:t>
            </a:r>
          </a:p>
          <a:p>
            <a:pPr lvl="1"/>
            <a:r>
              <a:rPr lang="en-US" dirty="0" smtClean="0"/>
              <a:t>Adapt for interaction from a terminal</a:t>
            </a:r>
          </a:p>
          <a:p>
            <a:pPr lvl="1"/>
            <a:r>
              <a:rPr lang="en-US" dirty="0" smtClean="0"/>
              <a:t>Basic server development</a:t>
            </a:r>
          </a:p>
          <a:p>
            <a:pPr lvl="1"/>
            <a:r>
              <a:rPr lang="en-US" dirty="0" smtClean="0"/>
              <a:t>Basic client development</a:t>
            </a:r>
          </a:p>
          <a:p>
            <a:pPr lvl="1"/>
            <a:r>
              <a:rPr lang="en-US" dirty="0" smtClean="0"/>
              <a:t>Refine and expand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95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Application Development requires new thinking</a:t>
            </a:r>
          </a:p>
          <a:p>
            <a:endParaRPr lang="en-US" dirty="0" smtClean="0"/>
          </a:p>
        </p:txBody>
      </p:sp>
      <p:pic>
        <p:nvPicPr>
          <p:cNvPr id="4" name="Picture 3" descr="home-renov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30" y="2419137"/>
            <a:ext cx="3776540" cy="283240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2342"/>
            <a:ext cx="8229600" cy="89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Old thinking takes some effort to remove.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9565"/>
            <a:ext cx="8229600" cy="1156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Learning is like</a:t>
            </a:r>
            <a:r>
              <a:rPr lang="en-US" dirty="0"/>
              <a:t> </a:t>
            </a:r>
            <a:r>
              <a:rPr lang="en-US" dirty="0" smtClean="0"/>
              <a:t>growing:</a:t>
            </a:r>
            <a:br>
              <a:rPr lang="en-US" dirty="0" smtClean="0"/>
            </a:br>
            <a:r>
              <a:rPr lang="en-US" dirty="0" smtClean="0"/>
              <a:t>a lot goes on before the fruit</a:t>
            </a:r>
            <a:r>
              <a:rPr lang="en-US" dirty="0"/>
              <a:t> </a:t>
            </a:r>
            <a:r>
              <a:rPr lang="en-US" dirty="0" smtClean="0"/>
              <a:t>appears</a:t>
            </a:r>
          </a:p>
        </p:txBody>
      </p:sp>
      <p:pic>
        <p:nvPicPr>
          <p:cNvPr id="5" name="Picture 4" descr="growing_seed-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02" y="1203738"/>
            <a:ext cx="4935699" cy="3533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103819">
            <a:off x="457200" y="2297044"/>
            <a:ext cx="1557498" cy="1298377"/>
          </a:xfrm>
          <a:prstGeom prst="wedgeEllipseCallout">
            <a:avLst>
              <a:gd name="adj1" fmla="val 62298"/>
              <a:gd name="adj2" fmla="val 76001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Greg feels like he’s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103819">
            <a:off x="1680014" y="3851967"/>
            <a:ext cx="1557498" cy="1298377"/>
          </a:xfrm>
          <a:prstGeom prst="wedgeEllipseCallout">
            <a:avLst>
              <a:gd name="adj1" fmla="val 99142"/>
              <a:gd name="adj2" fmla="val -29142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 is probably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14186" y="1203738"/>
            <a:ext cx="2570096" cy="21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92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Knowledge</vt:lpstr>
      <vt:lpstr>Status</vt:lpstr>
      <vt:lpstr>Understanding</vt:lpstr>
      <vt:lpstr>PowerPoint Presentation</vt:lpstr>
    </vt:vector>
  </TitlesOfParts>
  <Company>Tarsa Home, Aviary and Computer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building new foundations</dc:title>
  <dc:creator>Greg Tarsa</dc:creator>
  <cp:lastModifiedBy>Greg Tarsa</cp:lastModifiedBy>
  <cp:revision>4</cp:revision>
  <dcterms:created xsi:type="dcterms:W3CDTF">2013-12-20T14:06:23Z</dcterms:created>
  <dcterms:modified xsi:type="dcterms:W3CDTF">2013-12-20T19:24:37Z</dcterms:modified>
</cp:coreProperties>
</file>