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2" r:id="rId6"/>
    <p:sldId id="263" r:id="rId7"/>
    <p:sldId id="265" r:id="rId8"/>
    <p:sldId id="261" r:id="rId9"/>
    <p:sldId id="260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go\Desktop\Coding\Projects\plan_tool\project_management\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Master Schedule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Rough!$D$1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Rough!$B$2:$B$15</c:f>
              <c:strCache>
                <c:ptCount val="14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Documentation Catchup</c:v>
                </c:pt>
                <c:pt idx="6">
                  <c:v>Retro3: Reward System 2.0</c:v>
                </c:pt>
                <c:pt idx="7">
                  <c:v>Intro to Code Reviews &amp; Testing</c:v>
                </c:pt>
                <c:pt idx="8">
                  <c:v>Stat Card System</c:v>
                </c:pt>
                <c:pt idx="9">
                  <c:v>Feedback System</c:v>
                </c:pt>
                <c:pt idx="10">
                  <c:v>Database Setup &amp; Integration</c:v>
                </c:pt>
                <c:pt idx="11">
                  <c:v>Backend Setup</c:v>
                </c:pt>
                <c:pt idx="12">
                  <c:v>Notion API Integration</c:v>
                </c:pt>
                <c:pt idx="13">
                  <c:v>Time Estimation Autofill</c:v>
                </c:pt>
              </c:strCache>
            </c:strRef>
          </c:cat>
          <c:val>
            <c:numRef>
              <c:f>Rough!$D$2:$D$15</c:f>
              <c:numCache>
                <c:formatCode>[$-409]d\-mmm;@</c:formatCode>
                <c:ptCount val="14"/>
                <c:pt idx="0">
                  <c:v>45787</c:v>
                </c:pt>
                <c:pt idx="1">
                  <c:v>45787</c:v>
                </c:pt>
                <c:pt idx="2">
                  <c:v>45787</c:v>
                </c:pt>
                <c:pt idx="3">
                  <c:v>45800</c:v>
                </c:pt>
                <c:pt idx="4">
                  <c:v>45809</c:v>
                </c:pt>
                <c:pt idx="5" formatCode="d\-mmm">
                  <c:v>45817</c:v>
                </c:pt>
                <c:pt idx="6" formatCode="d\-mmm">
                  <c:v>45819</c:v>
                </c:pt>
                <c:pt idx="7" formatCode="d\-mmm">
                  <c:v>45820</c:v>
                </c:pt>
                <c:pt idx="8">
                  <c:v>45824</c:v>
                </c:pt>
                <c:pt idx="9" formatCode="d\-mmm">
                  <c:v>45829</c:v>
                </c:pt>
                <c:pt idx="10" formatCode="d\-mmm">
                  <c:v>45833</c:v>
                </c:pt>
                <c:pt idx="11">
                  <c:v>45836</c:v>
                </c:pt>
                <c:pt idx="12">
                  <c:v>45840</c:v>
                </c:pt>
                <c:pt idx="13" formatCode="d\-mmm">
                  <c:v>45842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2-4365-B054-E7DA96B33B62}"/>
            </c:ext>
          </c:extLst>
        </c:ser>
        <c:ser>
          <c:idx val="1"/>
          <c:order val="1"/>
          <c:tx>
            <c:strRef>
              <c:f>Rough!$F$1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D02-4365-B054-E7DA96B33B6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D02-4365-B054-E7DA96B33B6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D02-4365-B054-E7DA96B33B6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D02-4365-B054-E7DA96B33B6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D02-4365-B054-E7DA96B33B62}"/>
              </c:ext>
            </c:extLst>
          </c:dPt>
          <c:dPt>
            <c:idx val="5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D02-4365-B054-E7DA96B33B62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6D02-4365-B054-E7DA96B33B62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6D02-4365-B054-E7DA96B33B62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6D02-4365-B054-E7DA96B33B62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6D02-4365-B054-E7DA96B33B62}"/>
              </c:ext>
            </c:extLst>
          </c:dPt>
          <c:dPt>
            <c:idx val="12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6D02-4365-B054-E7DA96B33B62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6D02-4365-B054-E7DA96B33B62}"/>
              </c:ext>
            </c:extLst>
          </c:dPt>
          <c:cat>
            <c:strRef>
              <c:f>Rough!$B$2:$B$15</c:f>
              <c:strCache>
                <c:ptCount val="14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Documentation Catchup</c:v>
                </c:pt>
                <c:pt idx="6">
                  <c:v>Retro3: Reward System 2.0</c:v>
                </c:pt>
                <c:pt idx="7">
                  <c:v>Intro to Code Reviews &amp; Testing</c:v>
                </c:pt>
                <c:pt idx="8">
                  <c:v>Stat Card System</c:v>
                </c:pt>
                <c:pt idx="9">
                  <c:v>Feedback System</c:v>
                </c:pt>
                <c:pt idx="10">
                  <c:v>Database Setup &amp; Integration</c:v>
                </c:pt>
                <c:pt idx="11">
                  <c:v>Backend Setup</c:v>
                </c:pt>
                <c:pt idx="12">
                  <c:v>Notion API Integration</c:v>
                </c:pt>
                <c:pt idx="13">
                  <c:v>Time Estimation Autofill</c:v>
                </c:pt>
              </c:strCache>
            </c:strRef>
          </c:cat>
          <c:val>
            <c:numRef>
              <c:f>Rough!$F$2:$F$15</c:f>
              <c:numCache>
                <c:formatCode>General</c:formatCode>
                <c:ptCount val="14"/>
                <c:pt idx="0">
                  <c:v>8</c:v>
                </c:pt>
                <c:pt idx="1">
                  <c:v>10</c:v>
                </c:pt>
                <c:pt idx="2">
                  <c:v>22</c:v>
                </c:pt>
                <c:pt idx="3">
                  <c:v>7</c:v>
                </c:pt>
                <c:pt idx="4">
                  <c:v>9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4</c:v>
                </c:pt>
                <c:pt idx="12">
                  <c:v>2</c:v>
                </c:pt>
                <c:pt idx="1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6D02-4365-B054-E7DA96B33B62}"/>
            </c:ext>
          </c:extLst>
        </c:ser>
        <c:ser>
          <c:idx val="2"/>
          <c:order val="2"/>
          <c:tx>
            <c:strRef>
              <c:f>Rough!$C$1</c:f>
              <c:strCache>
                <c:ptCount val="1"/>
                <c:pt idx="0">
                  <c:v>Sprint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Rough!$B$2:$B$15</c:f>
              <c:strCache>
                <c:ptCount val="14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Documentation Catchup</c:v>
                </c:pt>
                <c:pt idx="6">
                  <c:v>Retro3: Reward System 2.0</c:v>
                </c:pt>
                <c:pt idx="7">
                  <c:v>Intro to Code Reviews &amp; Testing</c:v>
                </c:pt>
                <c:pt idx="8">
                  <c:v>Stat Card System</c:v>
                </c:pt>
                <c:pt idx="9">
                  <c:v>Feedback System</c:v>
                </c:pt>
                <c:pt idx="10">
                  <c:v>Database Setup &amp; Integration</c:v>
                </c:pt>
                <c:pt idx="11">
                  <c:v>Backend Setup</c:v>
                </c:pt>
                <c:pt idx="12">
                  <c:v>Notion API Integration</c:v>
                </c:pt>
                <c:pt idx="13">
                  <c:v>Time Estimation Autofill</c:v>
                </c:pt>
              </c:strCache>
            </c:strRef>
          </c:cat>
          <c:val>
            <c:numRef>
              <c:f>Rough!$C$2:$C$15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6D02-4365-B054-E7DA96B33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3906816"/>
        <c:axId val="523900576"/>
      </c:barChart>
      <c:catAx>
        <c:axId val="5239068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0576"/>
        <c:crosses val="autoZero"/>
        <c:auto val="1"/>
        <c:lblAlgn val="ctr"/>
        <c:lblOffset val="100"/>
        <c:noMultiLvlLbl val="0"/>
      </c:catAx>
      <c:valAx>
        <c:axId val="523900576"/>
        <c:scaling>
          <c:orientation val="minMax"/>
          <c:max val="45844"/>
          <c:min val="4578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 w="2857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6816"/>
        <c:crosses val="autoZero"/>
        <c:crossBetween val="between"/>
        <c:majorUnit val="7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4 – Documentation &amp;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10 – June 16 (2025)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documentation catchup backlog item today</a:t>
            </a:r>
          </a:p>
          <a:p>
            <a:r>
              <a:rPr lang="en-US" dirty="0"/>
              <a:t>Start working on motivation/reward system document</a:t>
            </a:r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39EA-417D-AF6F-CF98-1471D644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4" y="99654"/>
            <a:ext cx="8050162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 Schedule (Day #2 -  6/12)</a:t>
            </a:r>
          </a:p>
        </p:txBody>
      </p:sp>
      <p:pic>
        <p:nvPicPr>
          <p:cNvPr id="5" name="Picture 4" descr="A graph with colorful lines">
            <a:extLst>
              <a:ext uri="{FF2B5EF4-FFF2-40B4-BE49-F238E27FC236}">
                <a16:creationId xmlns:a16="http://schemas.microsoft.com/office/drawing/2014/main" id="{BFE2EF59-25C2-7DDF-F864-96B9B927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" y="717754"/>
            <a:ext cx="11897826" cy="5860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FA2C4-0327-28B4-D039-A2DDE4179797}"/>
              </a:ext>
            </a:extLst>
          </p:cNvPr>
          <p:cNvSpPr txBox="1"/>
          <p:nvPr/>
        </p:nvSpPr>
        <p:spPr>
          <a:xfrm>
            <a:off x="7364361" y="1769806"/>
            <a:ext cx="1278194" cy="459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C775E-CB44-FC85-227B-6BC6C87020E0}"/>
              </a:ext>
            </a:extLst>
          </p:cNvPr>
          <p:cNvSpPr txBox="1"/>
          <p:nvPr/>
        </p:nvSpPr>
        <p:spPr>
          <a:xfrm>
            <a:off x="7639664" y="1769805"/>
            <a:ext cx="10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Sprint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F9385-FA2D-3C56-C987-276948017680}"/>
              </a:ext>
            </a:extLst>
          </p:cNvPr>
          <p:cNvSpPr txBox="1"/>
          <p:nvPr/>
        </p:nvSpPr>
        <p:spPr>
          <a:xfrm>
            <a:off x="7162799" y="2335160"/>
            <a:ext cx="70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Today 6/12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E69B20-3D23-0104-E147-324E5872228D}"/>
              </a:ext>
            </a:extLst>
          </p:cNvPr>
          <p:cNvSpPr/>
          <p:nvPr/>
        </p:nvSpPr>
        <p:spPr>
          <a:xfrm rot="10800000">
            <a:off x="7288160" y="2848663"/>
            <a:ext cx="246669" cy="2357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C0D-C94A-81DF-9C57-9C2DAF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0"/>
            <a:ext cx="4313903" cy="834410"/>
          </a:xfrm>
        </p:spPr>
        <p:txBody>
          <a:bodyPr/>
          <a:lstStyle/>
          <a:p>
            <a:r>
              <a:rPr lang="en-US" dirty="0"/>
              <a:t>Sprint 4 Schedule</a:t>
            </a:r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CDCDFB86-FEFF-4C41-9354-B8CA38384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" y="716424"/>
            <a:ext cx="11850798" cy="5992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7F09D-08CA-1CFB-26A6-E72F887DE7D0}"/>
              </a:ext>
            </a:extLst>
          </p:cNvPr>
          <p:cNvSpPr txBox="1"/>
          <p:nvPr/>
        </p:nvSpPr>
        <p:spPr>
          <a:xfrm>
            <a:off x="2325328" y="644012"/>
            <a:ext cx="70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Today 6/12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D99120C-99B0-BE20-4821-4A17B5EB856B}"/>
              </a:ext>
            </a:extLst>
          </p:cNvPr>
          <p:cNvSpPr/>
          <p:nvPr/>
        </p:nvSpPr>
        <p:spPr>
          <a:xfrm rot="10800000">
            <a:off x="2450689" y="1157515"/>
            <a:ext cx="246669" cy="2357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179E-E290-EA14-9048-2DFBBC2D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(Day #2 -  6/12)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4E7B-218F-A63B-B29A-9876D8F2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A46-E5AB-6691-4182-E2EFB720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F7F2F-7EC1-2FBA-30DE-80A94C11C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977A-503F-7A00-DE1E-55B5F5F7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7A23-B704-1BCA-568A-C7531BCCE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0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768-F87C-EA94-88B3-E5756E52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03FF-B7D9-2C8A-1516-21C0CF8E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0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39C0-297C-157D-8C9E-19048A4A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2B1F-A751-20C0-7174-45062BF3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C056-054D-DB8F-A9F6-E7B4C121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Timeline (6/11)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00E1941-7ED3-2878-475D-D1EEED451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748353"/>
              </p:ext>
            </p:extLst>
          </p:nvPr>
        </p:nvGraphicFramePr>
        <p:xfrm>
          <a:off x="253942" y="1425216"/>
          <a:ext cx="11741413" cy="521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A666745-0E3C-0C16-F7DF-4919B745E462}"/>
              </a:ext>
            </a:extLst>
          </p:cNvPr>
          <p:cNvSpPr/>
          <p:nvPr/>
        </p:nvSpPr>
        <p:spPr>
          <a:xfrm rot="10800000">
            <a:off x="7157884" y="3059163"/>
            <a:ext cx="403122" cy="2444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B20DA-4325-760D-E2FE-5118B4D633A3}"/>
              </a:ext>
            </a:extLst>
          </p:cNvPr>
          <p:cNvSpPr/>
          <p:nvPr/>
        </p:nvSpPr>
        <p:spPr>
          <a:xfrm>
            <a:off x="7010400" y="2035277"/>
            <a:ext cx="1465006" cy="445759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6B6F0E-9969-473F-879C-0ACDE0C471AA}"/>
              </a:ext>
            </a:extLst>
          </p:cNvPr>
          <p:cNvSpPr txBox="1"/>
          <p:nvPr/>
        </p:nvSpPr>
        <p:spPr>
          <a:xfrm>
            <a:off x="7069393" y="2085555"/>
            <a:ext cx="134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Sprint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567E2-0FE6-C850-D7EE-73D047DD2775}"/>
              </a:ext>
            </a:extLst>
          </p:cNvPr>
          <p:cNvSpPr txBox="1"/>
          <p:nvPr/>
        </p:nvSpPr>
        <p:spPr>
          <a:xfrm>
            <a:off x="6953864" y="2480026"/>
            <a:ext cx="81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Today</a:t>
            </a:r>
          </a:p>
          <a:p>
            <a:pPr algn="ctr"/>
            <a:r>
              <a:rPr lang="en-US" b="1" dirty="0"/>
              <a:t>6/11</a:t>
            </a:r>
          </a:p>
        </p:txBody>
      </p:sp>
      <p:pic>
        <p:nvPicPr>
          <p:cNvPr id="12" name="Picture 11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CAD5C856-4DB8-DDCC-1130-0D374AC1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451" y="2085555"/>
            <a:ext cx="285136" cy="285136"/>
          </a:xfrm>
          <a:prstGeom prst="rect">
            <a:avLst/>
          </a:prstGeom>
        </p:spPr>
      </p:pic>
      <p:pic>
        <p:nvPicPr>
          <p:cNvPr id="13" name="Picture 12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6A1A2D82-F3BF-DB9A-441D-CD4C7C811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37" y="2370691"/>
            <a:ext cx="285136" cy="285136"/>
          </a:xfrm>
          <a:prstGeom prst="rect">
            <a:avLst/>
          </a:prstGeom>
        </p:spPr>
      </p:pic>
      <p:pic>
        <p:nvPicPr>
          <p:cNvPr id="14" name="Picture 13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CA962395-F310-F99A-953F-6FDA4FF6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4" y="2660623"/>
            <a:ext cx="285136" cy="285136"/>
          </a:xfrm>
          <a:prstGeom prst="rect">
            <a:avLst/>
          </a:prstGeom>
        </p:spPr>
      </p:pic>
      <p:pic>
        <p:nvPicPr>
          <p:cNvPr id="15" name="Picture 14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5D3C93E2-ECD8-DAA6-D72F-44CA458B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28" y="2983789"/>
            <a:ext cx="285136" cy="285136"/>
          </a:xfrm>
          <a:prstGeom prst="rect">
            <a:avLst/>
          </a:prstGeom>
        </p:spPr>
      </p:pic>
      <p:pic>
        <p:nvPicPr>
          <p:cNvPr id="16" name="Picture 15" descr="A green circle with a white check mark&#10;&#10;AI-generated content may be incorrect.">
            <a:extLst>
              <a:ext uri="{FF2B5EF4-FFF2-40B4-BE49-F238E27FC236}">
                <a16:creationId xmlns:a16="http://schemas.microsoft.com/office/drawing/2014/main" id="{2D3BC854-032B-42BA-A13A-634706AA2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766" y="3336558"/>
            <a:ext cx="285136" cy="285136"/>
          </a:xfrm>
          <a:prstGeom prst="rect">
            <a:avLst/>
          </a:prstGeom>
        </p:spPr>
      </p:pic>
      <p:pic>
        <p:nvPicPr>
          <p:cNvPr id="18" name="Picture 17" descr="A yellow sign with black text">
            <a:extLst>
              <a:ext uri="{FF2B5EF4-FFF2-40B4-BE49-F238E27FC236}">
                <a16:creationId xmlns:a16="http://schemas.microsoft.com/office/drawing/2014/main" id="{5713A02A-F4D9-A959-6364-6026950F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41" y="3666073"/>
            <a:ext cx="364921" cy="3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5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#1 – 6/11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done with the documentation catch up backlog item</a:t>
            </a:r>
          </a:p>
          <a:p>
            <a:r>
              <a:rPr lang="en-US" dirty="0"/>
              <a:t>Retrospective 3</a:t>
            </a:r>
          </a:p>
          <a:p>
            <a:pPr lvl="1"/>
            <a:r>
              <a:rPr lang="en-US" dirty="0"/>
              <a:t>Completed Notion and .md files</a:t>
            </a:r>
          </a:p>
          <a:p>
            <a:pPr lvl="1"/>
            <a:r>
              <a:rPr lang="en-US" dirty="0"/>
              <a:t>Creating new backlog item to help me implement ideas</a:t>
            </a:r>
          </a:p>
          <a:p>
            <a:pPr lvl="1"/>
            <a:r>
              <a:rPr lang="en-US" dirty="0"/>
              <a:t>Plan on improving and using the previously designed motivational plan created last sprint</a:t>
            </a:r>
          </a:p>
          <a:p>
            <a:r>
              <a:rPr lang="en-US" dirty="0"/>
              <a:t>Introduce other backlog items that will be addressed this sprint</a:t>
            </a:r>
          </a:p>
          <a:p>
            <a:pPr lvl="1"/>
            <a:r>
              <a:rPr lang="en-US" dirty="0"/>
              <a:t>Intro to code review &amp; testing</a:t>
            </a:r>
          </a:p>
          <a:p>
            <a:pPr lvl="1"/>
            <a:r>
              <a:rPr lang="en-US" dirty="0"/>
              <a:t>Documentation catchup</a:t>
            </a:r>
          </a:p>
          <a:p>
            <a:pPr lvl="1"/>
            <a:r>
              <a:rPr lang="en-US" dirty="0"/>
              <a:t>Stat card system</a:t>
            </a:r>
          </a:p>
          <a:p>
            <a:pPr lvl="1"/>
            <a:r>
              <a:rPr lang="en-US" dirty="0"/>
              <a:t>Retro3: Improved Reward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Documentation Catchup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2BD9F48-EF69-8FE3-6FBC-B4CFFF448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8" y="1501160"/>
            <a:ext cx="3836047" cy="5234908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17B35218-3BED-55EF-E7B4-C5A413B6E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36" y="1690688"/>
            <a:ext cx="3985605" cy="2080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A82EE-1933-BAB4-AA74-CFBD8DE8E11A}"/>
              </a:ext>
            </a:extLst>
          </p:cNvPr>
          <p:cNvSpPr txBox="1"/>
          <p:nvPr/>
        </p:nvSpPr>
        <p:spPr>
          <a:xfrm>
            <a:off x="5171768" y="4021394"/>
            <a:ext cx="6182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Need to create sprint 4 timeline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reformat some files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Have a couple of new files to create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finish sprint 3 standup documentation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Overall: Pretty close to being done</a:t>
            </a:r>
          </a:p>
        </p:txBody>
      </p:sp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5D8A-0056-813E-9554-7C140BDC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Retrospective #3 p1 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D299EA6-3546-E029-DD97-24BDBC475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42" y="1363109"/>
            <a:ext cx="10515600" cy="5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F28D-E524-3CAC-7221-D1A55FCB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Retrospective #3 p2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9B7914-39EB-1944-AEFC-7C3FB261A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7" y="1474441"/>
            <a:ext cx="11430165" cy="3909117"/>
          </a:xfrm>
        </p:spPr>
      </p:pic>
    </p:spTree>
    <p:extLst>
      <p:ext uri="{BB962C8B-B14F-4D97-AF65-F5344CB8AC3E}">
        <p14:creationId xmlns:p14="http://schemas.microsoft.com/office/powerpoint/2010/main" val="204752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4C04-231A-0819-5C78-52D1E98B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4BFB-DF8C-24DB-EDAF-0473FAC1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Retrospective #3 p2</a:t>
            </a:r>
          </a:p>
        </p:txBody>
      </p:sp>
      <p:pic>
        <p:nvPicPr>
          <p:cNvPr id="7" name="Picture 6" descr="A screenshot of a computer screen">
            <a:extLst>
              <a:ext uri="{FF2B5EF4-FFF2-40B4-BE49-F238E27FC236}">
                <a16:creationId xmlns:a16="http://schemas.microsoft.com/office/drawing/2014/main" id="{CEBEA8FE-508C-30DB-DEDD-A59BA3A78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64" y="1690688"/>
            <a:ext cx="10742936" cy="423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8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lot to do in a short period of time</a:t>
            </a:r>
          </a:p>
          <a:p>
            <a:r>
              <a:rPr lang="en-US" dirty="0"/>
              <a:t>Probably will need to redistribute backlog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up documentation</a:t>
            </a:r>
          </a:p>
          <a:p>
            <a:r>
              <a:rPr lang="en-US" dirty="0"/>
              <a:t>Create timeline specific to sprint 4</a:t>
            </a:r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238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Sprint 4 – Documentation &amp; Testing </vt:lpstr>
      <vt:lpstr>Rough Timeline (6/11)</vt:lpstr>
      <vt:lpstr>Agenda #1 – 6/11 Wednesday</vt:lpstr>
      <vt:lpstr>Previous Progress – Documentation Catchup</vt:lpstr>
      <vt:lpstr>Previous Progress – Retrospective #3 p1 </vt:lpstr>
      <vt:lpstr>Previous Progress – Retrospective #3 p2</vt:lpstr>
      <vt:lpstr>Previous Progress – Retrospective #3 p2</vt:lpstr>
      <vt:lpstr>Problems &amp; Blockers</vt:lpstr>
      <vt:lpstr>Pending Actions</vt:lpstr>
      <vt:lpstr>Next Steps</vt:lpstr>
      <vt:lpstr>Master Schedule (Day #2 -  6/12)</vt:lpstr>
      <vt:lpstr>Sprint 4 Schedule</vt:lpstr>
      <vt:lpstr>Agenda (Day #2 -  6/12)</vt:lpstr>
      <vt:lpstr>Previous Progress</vt:lpstr>
      <vt:lpstr>Problems &amp; Blockers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25</cp:revision>
  <dcterms:created xsi:type="dcterms:W3CDTF">2025-05-18T17:24:21Z</dcterms:created>
  <dcterms:modified xsi:type="dcterms:W3CDTF">2025-06-12T17:15:32Z</dcterms:modified>
</cp:coreProperties>
</file>