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61" r:id="rId6"/>
    <p:sldId id="260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30F0F-CDDB-FB23-EA67-DCF821C2DE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9B8008-8C73-9325-C081-754F8717F9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8CF50-0AFA-417B-6AED-57BB7DB40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A9E-F5D7-4040-B515-3D966B4E754C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10A50-4978-B2BB-DE89-C1919E8B0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A87F8-AAAE-749F-93E7-C7AB7B39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33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7398E-AD1C-A8D6-484F-F191E2CC8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2CE007-7354-E10B-A62D-6A16837E4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05109-97CA-7B91-A059-0050DA7E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A9E-F5D7-4040-B515-3D966B4E754C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5FE99-0668-4FA3-ABDE-E5F636A66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A668D-4597-7B99-9C95-AD59D4165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195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278D68-E15E-ACE4-C13C-FE978229D6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2C5153-6211-9E67-F6C2-A821073FF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E90A7-2ED7-BBB3-67A2-B3EDD5C0A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A9E-F5D7-4040-B515-3D966B4E754C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5488A-35D1-087F-DD01-F9AD95EFC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77897-F635-A3F8-6C55-3DEE8B186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18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5DE4D-D55A-43CC-10AD-8169667C9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531E6-12E3-8FD4-05DD-E37B38BB1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E2302-A959-003D-A5E2-55BA84BDC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A9E-F5D7-4040-B515-3D966B4E754C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2D832-FB94-A49C-A619-ECF0CD6B3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4DE29-7F20-BDF3-F9D6-B58FF1D19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30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E1A0D-B620-8882-69D7-590B4E933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A1EDF-2904-7F9F-3199-6ACC54802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D4D58-EC44-60DC-2B52-902F94A89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A9E-F5D7-4040-B515-3D966B4E754C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C3B9E-47C6-904B-78F2-E031CC177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83684-02C5-55B2-03C5-76BFB6BEF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95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CAD8D-9102-8310-DD52-D138DF43D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4A1ED-A952-4BB7-FC40-89D6328294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46BBA7-CBC8-5713-5F4C-A4AF334FE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04351-A2EC-FE29-B4FF-9A63B94B2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A9E-F5D7-4040-B515-3D966B4E754C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A7E0D-D344-FD85-E118-368C7F7EB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0EE98C-CA36-64C8-7034-8E5B7D7F1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11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C8668-9B15-1CB7-2B75-7C9903698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FAFAB-B7DC-D152-4E8A-05BA50C98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140D35-EDAC-FECA-7B74-4F51004BA0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C1280C-A368-BE00-6E3F-FA0E2E2ABD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14C40C-A900-CDBF-8CDC-D4CC0CB853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238FFC-CEF4-2604-2CC0-57E175F3A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A9E-F5D7-4040-B515-3D966B4E754C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ECBC9D-D905-6682-B5B4-9D132E4E4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C2E744-07CD-BE0C-69C0-7E9C9430C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89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934EB-A122-C17A-8ECF-00CAD6583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7672D-12F7-DA97-4E75-E2D2C87B1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A9E-F5D7-4040-B515-3D966B4E754C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A60454-36B7-05DF-8C18-C7BF43284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A47F96-FA99-41C5-2DF6-BD654883C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314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679853-7C79-F50D-EBD5-0A1EA2FD1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A9E-F5D7-4040-B515-3D966B4E754C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DA9A36-9086-C59C-3862-23EE6BBEE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C7CB7-175E-0FA7-3340-C0BA7DCFB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32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3498B-A759-BC75-5CA6-EF36CB082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27D11-CD00-190D-C652-26C6E3FFF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16A6F8-35C2-A584-4404-3A1AF36BD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E4B6FC-7DB1-5D82-F98D-3849CFAA0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A9E-F5D7-4040-B515-3D966B4E754C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6C0EA-1B27-1DF8-F475-28E762BC7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FD5A2-0F45-2124-7117-B457E0969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20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D71DE-E541-B0F2-D4E6-D1F6C67FF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D96504-C47D-19CD-5A64-AFF33021B8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20530-BD19-04E2-CC85-3D4D861BA4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B5B6CF-4E7C-AEFC-C03A-D5E0A9082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A9E-F5D7-4040-B515-3D966B4E754C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F4224-E0F5-B6AA-FFC6-70D8951DA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15C80-D6D2-62AE-1373-E035EF39D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959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C5E6C2-A4E5-1CA8-F88C-6FAC9DEB0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7A19E-A370-A009-5897-D2DF53F74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BBA3C-2264-5E86-C524-2D909825E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760A9E-F5D7-4040-B515-3D966B4E754C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3E2C4-9C92-1306-FB6A-F4421816DD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F49A3-5F0F-9485-82B7-82ECDDA19D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017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D5BE0-9B5F-2792-35F4-E5175F40B1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Sprint 8: Gluing Everything Together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4AA29-4D6A-F11E-6DE3-04C2E509B9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21703"/>
            <a:ext cx="9144000" cy="1655762"/>
          </a:xfrm>
        </p:spPr>
        <p:txBody>
          <a:bodyPr/>
          <a:lstStyle/>
          <a:p>
            <a:r>
              <a:rPr lang="en-US" dirty="0"/>
              <a:t>Monday 9/1 – Tuesday 9/16</a:t>
            </a:r>
          </a:p>
        </p:txBody>
      </p:sp>
    </p:spTree>
    <p:extLst>
      <p:ext uri="{BB962C8B-B14F-4D97-AF65-F5344CB8AC3E}">
        <p14:creationId xmlns:p14="http://schemas.microsoft.com/office/powerpoint/2010/main" val="3055484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81ABB-B056-3CD2-C431-8E365A9B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– Day 4</a:t>
            </a:r>
          </a:p>
        </p:txBody>
      </p:sp>
    </p:spTree>
    <p:extLst>
      <p:ext uri="{BB962C8B-B14F-4D97-AF65-F5344CB8AC3E}">
        <p14:creationId xmlns:p14="http://schemas.microsoft.com/office/powerpoint/2010/main" val="3494641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FBDEF-A27B-65B3-638D-48AEF416F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33AFD-59A2-0F07-1C6B-8CB69F784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967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05B24-BC15-FBA5-CA2A-42BDC5709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9C19A-9A1A-B89D-7296-7F238C3EF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136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5A4FD-5639-4D22-DA86-0DAC04069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&amp; Blockers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917C6-300B-A2AC-532F-B793C935F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31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BE286-544B-EB61-29BA-291842622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Pending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23957-8987-5928-8255-5CEA3B725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631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9563F-7A98-D517-B1E1-59F25A8AD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1A68D-CC96-3D40-ED52-22E5DBBF9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549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25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Sprint 8: Gluing Everything Together</vt:lpstr>
      <vt:lpstr>Timeline – Day 4</vt:lpstr>
      <vt:lpstr>Agenda</vt:lpstr>
      <vt:lpstr>Previous Progress</vt:lpstr>
      <vt:lpstr>Problems &amp; Blockers</vt:lpstr>
      <vt:lpstr>Pending Actions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Terrell, Gregory A.</dc:creator>
  <cp:lastModifiedBy>Terrell, Gregory A.</cp:lastModifiedBy>
  <cp:revision>7</cp:revision>
  <dcterms:created xsi:type="dcterms:W3CDTF">2025-05-18T17:24:21Z</dcterms:created>
  <dcterms:modified xsi:type="dcterms:W3CDTF">2025-09-04T04:58:53Z</dcterms:modified>
</cp:coreProperties>
</file>