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62" r:id="rId8"/>
    <p:sldId id="265" r:id="rId9"/>
    <p:sldId id="261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go\Desktop\Coding\Projects\plan_tool\project_management\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ego\Desktop\Coding\Projects\plan_tool\project_management\timelin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PlanGauge Rough Timeline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Rough!$D$1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Rough!$B$2:$B$13</c:f>
              <c:strCache>
                <c:ptCount val="11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Database Setup &amp; Integration</c:v>
                </c:pt>
                <c:pt idx="6">
                  <c:v>Backend Setup</c:v>
                </c:pt>
                <c:pt idx="7">
                  <c:v>Stat Card System</c:v>
                </c:pt>
                <c:pt idx="8">
                  <c:v>Notion API Integration</c:v>
                </c:pt>
                <c:pt idx="9">
                  <c:v>Feedback System</c:v>
                </c:pt>
                <c:pt idx="10">
                  <c:v>Time Estimation Autofill</c:v>
                </c:pt>
              </c:strCache>
            </c:strRef>
          </c:cat>
          <c:val>
            <c:numRef>
              <c:f>Rough!$D$2:$D$12</c:f>
              <c:numCache>
                <c:formatCode>[$-409]d\-mmm;@</c:formatCode>
                <c:ptCount val="11"/>
                <c:pt idx="0">
                  <c:v>45787</c:v>
                </c:pt>
                <c:pt idx="1">
                  <c:v>45787</c:v>
                </c:pt>
                <c:pt idx="2">
                  <c:v>45787</c:v>
                </c:pt>
                <c:pt idx="3">
                  <c:v>45800</c:v>
                </c:pt>
                <c:pt idx="4">
                  <c:v>45809</c:v>
                </c:pt>
                <c:pt idx="5">
                  <c:v>45817</c:v>
                </c:pt>
                <c:pt idx="6">
                  <c:v>45820</c:v>
                </c:pt>
                <c:pt idx="7">
                  <c:v>45827</c:v>
                </c:pt>
                <c:pt idx="8">
                  <c:v>45829</c:v>
                </c:pt>
                <c:pt idx="9" formatCode="d\-mmm">
                  <c:v>45832</c:v>
                </c:pt>
                <c:pt idx="10" formatCode="d\-mmm">
                  <c:v>45838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14-4D69-A3FA-56130C122C17}"/>
            </c:ext>
          </c:extLst>
        </c:ser>
        <c:ser>
          <c:idx val="1"/>
          <c:order val="1"/>
          <c:tx>
            <c:strRef>
              <c:f>Rough!$F$1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614-4D69-A3FA-56130C122C1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614-4D69-A3FA-56130C122C1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614-4D69-A3FA-56130C122C1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614-4D69-A3FA-56130C122C17}"/>
              </c:ext>
            </c:extLst>
          </c:dPt>
          <c:dPt>
            <c:idx val="4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9614-4D69-A3FA-56130C122C17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614-4D69-A3FA-56130C122C17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9614-4D69-A3FA-56130C122C17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614-4D69-A3FA-56130C122C17}"/>
              </c:ext>
            </c:extLst>
          </c:dPt>
          <c:dPt>
            <c:idx val="8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9614-4D69-A3FA-56130C122C17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9614-4D69-A3FA-56130C122C17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9614-4D69-A3FA-56130C122C17}"/>
              </c:ext>
            </c:extLst>
          </c:dPt>
          <c:cat>
            <c:strRef>
              <c:f>Rough!$B$2:$B$13</c:f>
              <c:strCache>
                <c:ptCount val="11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Database Setup &amp; Integration</c:v>
                </c:pt>
                <c:pt idx="6">
                  <c:v>Backend Setup</c:v>
                </c:pt>
                <c:pt idx="7">
                  <c:v>Stat Card System</c:v>
                </c:pt>
                <c:pt idx="8">
                  <c:v>Notion API Integration</c:v>
                </c:pt>
                <c:pt idx="9">
                  <c:v>Feedback System</c:v>
                </c:pt>
                <c:pt idx="10">
                  <c:v>Time Estimation Autofill</c:v>
                </c:pt>
              </c:strCache>
            </c:strRef>
          </c:cat>
          <c:val>
            <c:numRef>
              <c:f>Rough!$F$2:$F$12</c:f>
              <c:numCache>
                <c:formatCode>General</c:formatCode>
                <c:ptCount val="11"/>
                <c:pt idx="0">
                  <c:v>8</c:v>
                </c:pt>
                <c:pt idx="1">
                  <c:v>10</c:v>
                </c:pt>
                <c:pt idx="2">
                  <c:v>22</c:v>
                </c:pt>
                <c:pt idx="3">
                  <c:v>7</c:v>
                </c:pt>
                <c:pt idx="4">
                  <c:v>9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3</c:v>
                </c:pt>
                <c:pt idx="9">
                  <c:v>6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9614-4D69-A3FA-56130C122C17}"/>
            </c:ext>
          </c:extLst>
        </c:ser>
        <c:ser>
          <c:idx val="2"/>
          <c:order val="2"/>
          <c:tx>
            <c:strRef>
              <c:f>Rough!$C$1</c:f>
              <c:strCache>
                <c:ptCount val="1"/>
                <c:pt idx="0">
                  <c:v>Sprint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Rough!$C$2:$C$12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614-4D69-A3FA-56130C122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3906816"/>
        <c:axId val="523900576"/>
      </c:barChart>
      <c:catAx>
        <c:axId val="5239068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0576"/>
        <c:crosses val="autoZero"/>
        <c:auto val="1"/>
        <c:lblAlgn val="ctr"/>
        <c:lblOffset val="100"/>
        <c:noMultiLvlLbl val="0"/>
      </c:catAx>
      <c:valAx>
        <c:axId val="523900576"/>
        <c:scaling>
          <c:orientation val="minMax"/>
          <c:max val="45841"/>
          <c:min val="4578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 w="2857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6816"/>
        <c:crosses val="autoZero"/>
        <c:crossBetween val="between"/>
        <c:majorUnit val="7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3 Timeline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FE-4B05-B0BC-E089F94A1847}"/>
            </c:ext>
          </c:extLst>
        </c:ser>
        <c:ser>
          <c:idx val="3"/>
          <c:order val="1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6FE-4B05-B0BC-E089F94A184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FE-4B05-B0BC-E089F94A184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FE-4B05-B0BC-E089F94A184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6FE-4B05-B0BC-E089F94A1847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6FE-4B05-B0BC-E089F94A1847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6FE-4B05-B0BC-E089F94A1847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6FE-4B05-B0BC-E089F94A1847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6FE-4B05-B0BC-E089F94A1847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2-A6FE-4B05-B0BC-E089F94A1847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4-A6FE-4B05-B0BC-E089F94A1847}"/>
              </c:ext>
            </c:extLst>
          </c:dPt>
          <c:dPt>
            <c:idx val="10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6-A6FE-4B05-B0BC-E089F94A1847}"/>
              </c:ext>
            </c:extLst>
          </c:dPt>
          <c:dPt>
            <c:idx val="11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8-A6FE-4B05-B0BC-E089F94A1847}"/>
              </c:ext>
            </c:extLst>
          </c:dPt>
          <c:dPt>
            <c:idx val="12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A-A6FE-4B05-B0BC-E089F94A1847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C-A6FE-4B05-B0BC-E089F94A1847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E-A6FE-4B05-B0BC-E089F94A1847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20-A6FE-4B05-B0BC-E089F94A1847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A6FE-4B05-B0BC-E089F94A1847}"/>
            </c:ext>
          </c:extLst>
        </c:ser>
        <c:ser>
          <c:idx val="0"/>
          <c:order val="2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A6FE-4B05-B0BC-E089F94A1847}"/>
            </c:ext>
          </c:extLst>
        </c:ser>
        <c:ser>
          <c:idx val="1"/>
          <c:order val="3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6FE-4B05-B0BC-E089F94A184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6FE-4B05-B0BC-E089F94A184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6FE-4B05-B0BC-E089F94A184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6FE-4B05-B0BC-E089F94A1847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6FE-4B05-B0BC-E089F94A1847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6FE-4B05-B0BC-E089F94A184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6FE-4B05-B0BC-E089F94A184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6FE-4B05-B0BC-E089F94A1847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A6FE-4B05-B0BC-E089F94A1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342479"/>
        <c:axId val="182340079"/>
      </c:barChart>
      <c:catAx>
        <c:axId val="1823424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0079"/>
        <c:crosses val="autoZero"/>
        <c:auto val="1"/>
        <c:lblAlgn val="ctr"/>
        <c:lblOffset val="100"/>
        <c:noMultiLvlLbl val="0"/>
      </c:catAx>
      <c:valAx>
        <c:axId val="182340079"/>
        <c:scaling>
          <c:orientation val="minMax"/>
          <c:max val="45814"/>
          <c:min val="458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2479"/>
        <c:crosses val="autoZero"/>
        <c:crossBetween val="between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3 Timeline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6-4AAC-BD45-EAAA8BBD23A6}"/>
            </c:ext>
          </c:extLst>
        </c:ser>
        <c:ser>
          <c:idx val="3"/>
          <c:order val="1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8B6-4AAC-BD45-EAAA8BBD23A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8B6-4AAC-BD45-EAAA8BBD23A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8B6-4AAC-BD45-EAAA8BBD23A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8B6-4AAC-BD45-EAAA8BBD23A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8B6-4AAC-BD45-EAAA8BBD23A6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78B6-4AAC-BD45-EAAA8BBD23A6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78B6-4AAC-BD45-EAAA8BBD23A6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78B6-4AAC-BD45-EAAA8BBD23A6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2-78B6-4AAC-BD45-EAAA8BBD23A6}"/>
              </c:ext>
            </c:extLst>
          </c:dPt>
          <c:dPt>
            <c:idx val="9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4-78B6-4AAC-BD45-EAAA8BBD23A6}"/>
              </c:ext>
            </c:extLst>
          </c:dPt>
          <c:dPt>
            <c:idx val="10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6-78B6-4AAC-BD45-EAAA8BBD23A6}"/>
              </c:ext>
            </c:extLst>
          </c:dPt>
          <c:dPt>
            <c:idx val="11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8-78B6-4AAC-BD45-EAAA8BBD23A6}"/>
              </c:ext>
            </c:extLst>
          </c:dPt>
          <c:dPt>
            <c:idx val="12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A-78B6-4AAC-BD45-EAAA8BBD23A6}"/>
              </c:ext>
            </c:extLst>
          </c:dPt>
          <c:dPt>
            <c:idx val="13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C-78B6-4AAC-BD45-EAAA8BBD23A6}"/>
              </c:ext>
            </c:extLst>
          </c:dPt>
          <c:dPt>
            <c:idx val="14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E-78B6-4AAC-BD45-EAAA8BBD23A6}"/>
              </c:ext>
            </c:extLst>
          </c:dPt>
          <c:dPt>
            <c:idx val="15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20-78B6-4AAC-BD45-EAAA8BBD23A6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78B6-4AAC-BD45-EAAA8BBD23A6}"/>
            </c:ext>
          </c:extLst>
        </c:ser>
        <c:ser>
          <c:idx val="0"/>
          <c:order val="2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78B6-4AAC-BD45-EAAA8BBD23A6}"/>
            </c:ext>
          </c:extLst>
        </c:ser>
        <c:ser>
          <c:idx val="1"/>
          <c:order val="3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78B6-4AAC-BD45-EAAA8BBD23A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78B6-4AAC-BD45-EAAA8BBD23A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78B6-4AAC-BD45-EAAA8BBD23A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78B6-4AAC-BD45-EAAA8BBD23A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78B6-4AAC-BD45-EAAA8BBD23A6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78B6-4AAC-BD45-EAAA8BBD23A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78B6-4AAC-BD45-EAAA8BBD23A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78B6-4AAC-BD45-EAAA8BBD23A6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78B6-4AAC-BD45-EAAA8BBD2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342479"/>
        <c:axId val="182340079"/>
      </c:barChart>
      <c:catAx>
        <c:axId val="1823424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0079"/>
        <c:crosses val="autoZero"/>
        <c:auto val="1"/>
        <c:lblAlgn val="ctr"/>
        <c:lblOffset val="100"/>
        <c:noMultiLvlLbl val="0"/>
      </c:catAx>
      <c:valAx>
        <c:axId val="182340079"/>
        <c:scaling>
          <c:orientation val="minMax"/>
          <c:max val="45814"/>
          <c:min val="458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2479"/>
        <c:crosses val="autoZero"/>
        <c:crossBetween val="between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#3 – Data table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Monday June 2</a:t>
            </a:r>
            <a:r>
              <a:rPr lang="en-US" baseline="30000" dirty="0"/>
              <a:t>nd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Data Table again</a:t>
            </a:r>
          </a:p>
          <a:p>
            <a:pPr lvl="1"/>
            <a:r>
              <a:rPr lang="en-US" dirty="0"/>
              <a:t>Calendar popup</a:t>
            </a:r>
          </a:p>
          <a:p>
            <a:pPr lvl="1"/>
            <a:r>
              <a:rPr lang="en-US" dirty="0"/>
              <a:t>Numeric column that restricts user inputs to solely positive numbers</a:t>
            </a:r>
          </a:p>
          <a:p>
            <a:pPr lvl="1"/>
            <a:r>
              <a:rPr lang="en-US" dirty="0"/>
              <a:t>Category drop selection menu</a:t>
            </a:r>
          </a:p>
          <a:p>
            <a:pPr lvl="1"/>
            <a:r>
              <a:rPr lang="en-US" dirty="0"/>
              <a:t>Use context API</a:t>
            </a:r>
          </a:p>
          <a:p>
            <a:r>
              <a:rPr lang="en-US" dirty="0"/>
              <a:t>Upload standup documentation to GitHub</a:t>
            </a:r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 table development without any ChatGPT assistance</a:t>
            </a:r>
          </a:p>
          <a:p>
            <a:r>
              <a:rPr lang="en-US" dirty="0"/>
              <a:t>Learn how to use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Start using Tailwind CSS and </a:t>
            </a:r>
            <a:r>
              <a:rPr lang="en-US" dirty="0" err="1"/>
              <a:t>Shadcn</a:t>
            </a:r>
            <a:r>
              <a:rPr lang="en-US" dirty="0"/>
              <a:t>/</a:t>
            </a:r>
            <a:r>
              <a:rPr lang="en-US" dirty="0" err="1"/>
              <a:t>ui</a:t>
            </a:r>
            <a:r>
              <a:rPr lang="en-US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issues</a:t>
            </a:r>
          </a:p>
          <a:p>
            <a:pPr lvl="1"/>
            <a:r>
              <a:rPr lang="en-US" dirty="0"/>
              <a:t>ChatGPT reliance</a:t>
            </a:r>
          </a:p>
          <a:p>
            <a:pPr lvl="1"/>
            <a:r>
              <a:rPr lang="en-US" dirty="0"/>
              <a:t>Working on things outside of the timeline order due to laziness</a:t>
            </a:r>
          </a:p>
          <a:p>
            <a:pPr lvl="1"/>
            <a:r>
              <a:rPr lang="en-US" dirty="0"/>
              <a:t>Impulsive/Unfocused work – starting adding new features</a:t>
            </a:r>
          </a:p>
          <a:p>
            <a:r>
              <a:rPr lang="en-US" dirty="0"/>
              <a:t>Show </a:t>
            </a:r>
            <a:r>
              <a:rPr lang="en-US" dirty="0" err="1"/>
              <a:t>DataTable</a:t>
            </a:r>
            <a:r>
              <a:rPr lang="en-US" dirty="0"/>
              <a:t> implementation using ChatGPT assistance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Redo table implementation without any </a:t>
            </a:r>
            <a:r>
              <a:rPr lang="en-US" dirty="0" err="1"/>
              <a:t>chatgpt</a:t>
            </a:r>
            <a:r>
              <a:rPr lang="en-US" dirty="0"/>
              <a:t> assistance</a:t>
            </a:r>
          </a:p>
          <a:p>
            <a:pPr lvl="1"/>
            <a:r>
              <a:rPr lang="en-US" dirty="0"/>
              <a:t>Start using documentation for Tailwind CSS and </a:t>
            </a:r>
            <a:r>
              <a:rPr lang="en-US" dirty="0" err="1"/>
              <a:t>Shadcn</a:t>
            </a:r>
            <a:r>
              <a:rPr lang="en-US" dirty="0"/>
              <a:t>/UI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Rough Timeline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5D435B4-ECE5-4AD1-94A7-2EB984800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360453"/>
              </p:ext>
            </p:extLst>
          </p:nvPr>
        </p:nvGraphicFramePr>
        <p:xfrm>
          <a:off x="408652" y="1385016"/>
          <a:ext cx="11419553" cy="522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BDA3576-C49D-7763-6621-C4B87459E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74" y="2106151"/>
            <a:ext cx="313813" cy="313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266DD0-85B0-5EBB-3FD7-71AB8650D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87" y="2432664"/>
            <a:ext cx="313813" cy="313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47F46D-7F4B-3BCA-483A-5B2442AF2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67" y="2883156"/>
            <a:ext cx="313813" cy="3138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8C726A-9458-478A-0C26-227038162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93" y="3272093"/>
            <a:ext cx="313813" cy="313813"/>
          </a:xfrm>
          <a:prstGeom prst="rect">
            <a:avLst/>
          </a:prstGeom>
        </p:spPr>
      </p:pic>
      <p:pic>
        <p:nvPicPr>
          <p:cNvPr id="18" name="Picture 17" descr="A red banner with white text">
            <a:extLst>
              <a:ext uri="{FF2B5EF4-FFF2-40B4-BE49-F238E27FC236}">
                <a16:creationId xmlns:a16="http://schemas.microsoft.com/office/drawing/2014/main" id="{7AC7F9D6-0842-296B-DE19-CFB39485C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79" y="3996146"/>
            <a:ext cx="636639" cy="5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5AFC-9144-D21B-801F-C1976351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Sprint 3 w/ ChatGPT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50E79F-1566-45D7-ACD8-7EAF34594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520213"/>
              </p:ext>
            </p:extLst>
          </p:nvPr>
        </p:nvGraphicFramePr>
        <p:xfrm>
          <a:off x="838200" y="1806616"/>
          <a:ext cx="10655710" cy="5051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red banner with white text">
            <a:extLst>
              <a:ext uri="{FF2B5EF4-FFF2-40B4-BE49-F238E27FC236}">
                <a16:creationId xmlns:a16="http://schemas.microsoft.com/office/drawing/2014/main" id="{E70B0915-2E71-A08B-3EE9-4E5638D98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57" y="5213612"/>
            <a:ext cx="636639" cy="520995"/>
          </a:xfrm>
          <a:prstGeom prst="rect">
            <a:avLst/>
          </a:prstGeom>
        </p:spPr>
      </p:pic>
      <p:pic>
        <p:nvPicPr>
          <p:cNvPr id="6" name="Picture 5" descr="A red banner with white text">
            <a:extLst>
              <a:ext uri="{FF2B5EF4-FFF2-40B4-BE49-F238E27FC236}">
                <a16:creationId xmlns:a16="http://schemas.microsoft.com/office/drawing/2014/main" id="{E70B0915-2E71-A08B-3EE9-4E5638D98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38" y="5734607"/>
            <a:ext cx="636639" cy="520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B457C6-2C00-D21A-6224-4C8C28BAF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1" y="2412629"/>
            <a:ext cx="259437" cy="2594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223D1-7FDB-98BE-6B5F-A9066B0E8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658275"/>
            <a:ext cx="259437" cy="259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6DC918-FC81-A2AB-8396-58EC521DE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4" y="2917712"/>
            <a:ext cx="259437" cy="259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0D4E77-3F4B-75FB-346B-3980B5BAF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3" y="3177149"/>
            <a:ext cx="259437" cy="2594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05F416-CF73-F18D-A845-DEEEA960B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3" y="3406406"/>
            <a:ext cx="259437" cy="2594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A23272-F05C-7E28-85D2-4CFC73020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3" y="3695122"/>
            <a:ext cx="259437" cy="2594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C02608-9C83-33AC-6282-216C4F174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38" y="3954559"/>
            <a:ext cx="259437" cy="259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231964-A583-8A26-6B26-2E40954A6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63" y="4213996"/>
            <a:ext cx="259437" cy="259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5D3315-7F94-6E55-2484-BF12A2B15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19" y="4473433"/>
            <a:ext cx="259437" cy="2594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985843-2067-9108-6836-59101FDF8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1" y="4703906"/>
            <a:ext cx="259437" cy="2594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DAC5F4-2AF9-CC91-6D2E-B297179C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8" y="5694595"/>
            <a:ext cx="259437" cy="259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F1E687-61BF-66E2-4AF9-34781D327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784" y="5865385"/>
            <a:ext cx="259437" cy="2594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A272C2-9ED5-B4E2-7524-CA401E449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906" y="6203258"/>
            <a:ext cx="259437" cy="2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4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6FB5-764D-65DA-CE98-D9FED8E8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No Assistance Timeline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5D7582-0C86-4C69-8C74-F0F96B5E0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089479"/>
              </p:ext>
            </p:extLst>
          </p:nvPr>
        </p:nvGraphicFramePr>
        <p:xfrm>
          <a:off x="690716" y="1403493"/>
          <a:ext cx="10980174" cy="527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red banner with white text">
            <a:extLst>
              <a:ext uri="{FF2B5EF4-FFF2-40B4-BE49-F238E27FC236}">
                <a16:creationId xmlns:a16="http://schemas.microsoft.com/office/drawing/2014/main" id="{9B343E95-355C-F1D2-3DB5-657CBE9D8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89" y="4171392"/>
            <a:ext cx="636639" cy="520995"/>
          </a:xfrm>
          <a:prstGeom prst="rect">
            <a:avLst/>
          </a:prstGeom>
        </p:spPr>
      </p:pic>
      <p:pic>
        <p:nvPicPr>
          <p:cNvPr id="7" name="Picture 6" descr="A red banner with white text">
            <a:extLst>
              <a:ext uri="{FF2B5EF4-FFF2-40B4-BE49-F238E27FC236}">
                <a16:creationId xmlns:a16="http://schemas.microsoft.com/office/drawing/2014/main" id="{A915238D-E0FD-2305-F68B-02AE951A4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92" y="5066128"/>
            <a:ext cx="636639" cy="520995"/>
          </a:xfrm>
          <a:prstGeom prst="rect">
            <a:avLst/>
          </a:prstGeom>
        </p:spPr>
      </p:pic>
      <p:pic>
        <p:nvPicPr>
          <p:cNvPr id="8" name="Picture 7" descr="A red banner with white text">
            <a:extLst>
              <a:ext uri="{FF2B5EF4-FFF2-40B4-BE49-F238E27FC236}">
                <a16:creationId xmlns:a16="http://schemas.microsoft.com/office/drawing/2014/main" id="{A14DE90A-E9D0-6684-6CE1-F16D657F5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31" y="5587123"/>
            <a:ext cx="636639" cy="520995"/>
          </a:xfrm>
          <a:prstGeom prst="rect">
            <a:avLst/>
          </a:prstGeom>
        </p:spPr>
      </p:pic>
      <p:pic>
        <p:nvPicPr>
          <p:cNvPr id="9" name="Picture 8" descr="A red banner with white text">
            <a:extLst>
              <a:ext uri="{FF2B5EF4-FFF2-40B4-BE49-F238E27FC236}">
                <a16:creationId xmlns:a16="http://schemas.microsoft.com/office/drawing/2014/main" id="{B6ED9D16-3EB1-A49F-8C1D-634650C5D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83" y="5847620"/>
            <a:ext cx="636639" cy="520995"/>
          </a:xfrm>
          <a:prstGeom prst="rect">
            <a:avLst/>
          </a:prstGeom>
        </p:spPr>
      </p:pic>
      <p:pic>
        <p:nvPicPr>
          <p:cNvPr id="10" name="Picture 9" descr="A red banner with white text">
            <a:extLst>
              <a:ext uri="{FF2B5EF4-FFF2-40B4-BE49-F238E27FC236}">
                <a16:creationId xmlns:a16="http://schemas.microsoft.com/office/drawing/2014/main" id="{275B7ECF-FAB6-E1B5-91F3-882063620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26" y="5265173"/>
            <a:ext cx="636639" cy="520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A0099D-F79A-5C34-4155-C36BC7398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10" y="2039004"/>
            <a:ext cx="259437" cy="259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ECB8F6-74CA-59A9-7BA9-13975F392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10" y="2298441"/>
            <a:ext cx="259437" cy="2594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A0E44E-B7BE-21E3-0E2A-1802407E5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2592536"/>
            <a:ext cx="851461" cy="8514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83ECB7-C531-5892-64BF-F63414D7F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63" y="3530342"/>
            <a:ext cx="259437" cy="2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9BC5-8457-51B7-46C9-B7F9058B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Completed React Course</a:t>
            </a:r>
          </a:p>
        </p:txBody>
      </p:sp>
      <p:pic>
        <p:nvPicPr>
          <p:cNvPr id="5" name="Picture 4" descr="A close-up of a certificate">
            <a:extLst>
              <a:ext uri="{FF2B5EF4-FFF2-40B4-BE49-F238E27FC236}">
                <a16:creationId xmlns:a16="http://schemas.microsoft.com/office/drawing/2014/main" id="{79CF8F7B-7558-E234-AF27-4B2EBDB96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6" y="1392179"/>
            <a:ext cx="6452687" cy="51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5BFD-5E0F-9C23-661D-F3D1276A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C635-2A35-541E-6606-68CEE784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Backlog items: Intro to UI/UX + Intro to Scrum complete</a:t>
            </a:r>
          </a:p>
          <a:p>
            <a:r>
              <a:rPr lang="en-US" dirty="0"/>
              <a:t>Quiz #1, 86%</a:t>
            </a:r>
          </a:p>
          <a:p>
            <a:r>
              <a:rPr lang="en-US" dirty="0"/>
              <a:t>Quiz #2 – 45% (19/40) ----&gt; 78% (31/40)</a:t>
            </a:r>
          </a:p>
          <a:p>
            <a:r>
              <a:rPr lang="en-US" dirty="0"/>
              <a:t>Quiz #3 – 80% (24/30)</a:t>
            </a:r>
          </a:p>
        </p:txBody>
      </p:sp>
    </p:spTree>
    <p:extLst>
      <p:ext uri="{BB962C8B-B14F-4D97-AF65-F5344CB8AC3E}">
        <p14:creationId xmlns:p14="http://schemas.microsoft.com/office/powerpoint/2010/main" val="332700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6E4-FBD6-4B5D-E0C8-FA67D45D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58" y="0"/>
            <a:ext cx="10515600" cy="1041759"/>
          </a:xfrm>
        </p:spPr>
        <p:txBody>
          <a:bodyPr/>
          <a:lstStyle/>
          <a:p>
            <a:r>
              <a:rPr lang="en-US" dirty="0"/>
              <a:t>Task Table w/ ChatGPT</a:t>
            </a:r>
          </a:p>
        </p:txBody>
      </p:sp>
      <p:pic>
        <p:nvPicPr>
          <p:cNvPr id="4" name="task_table_demo">
            <a:hlinkClick r:id="" action="ppaction://media"/>
            <a:extLst>
              <a:ext uri="{FF2B5EF4-FFF2-40B4-BE49-F238E27FC236}">
                <a16:creationId xmlns:a16="http://schemas.microsoft.com/office/drawing/2014/main" id="{4DE2244F-D671-9E09-347F-DABAE2989F7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4006" y="831951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9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reliance on ChatGPT – not learning enough</a:t>
            </a:r>
          </a:p>
          <a:p>
            <a:r>
              <a:rPr lang="en-US" dirty="0"/>
              <a:t>Not implementing items in order of the timeline</a:t>
            </a:r>
          </a:p>
          <a:p>
            <a:r>
              <a:rPr lang="en-US" dirty="0"/>
              <a:t>Adding a bunch of new features impulsively</a:t>
            </a:r>
          </a:p>
          <a:p>
            <a:r>
              <a:rPr lang="en-US" dirty="0"/>
              <a:t>Put in the work to understand React better but I don’t have a super strong grasp on </a:t>
            </a:r>
            <a:r>
              <a:rPr lang="en-US" dirty="0" err="1"/>
              <a:t>css</a:t>
            </a:r>
            <a:r>
              <a:rPr lang="en-US" dirty="0"/>
              <a:t> and html principles</a:t>
            </a:r>
          </a:p>
          <a:p>
            <a:r>
              <a:rPr lang="en-US" dirty="0"/>
              <a:t>Theres a more advanced/flexible table component in </a:t>
            </a:r>
            <a:r>
              <a:rPr lang="en-US" dirty="0" err="1"/>
              <a:t>shadcn’s</a:t>
            </a:r>
            <a:r>
              <a:rPr lang="en-US" dirty="0"/>
              <a:t> library that I didn’t see previously</a:t>
            </a:r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263</Words>
  <Application>Microsoft Office PowerPoint</Application>
  <PresentationFormat>Widescreen</PresentationFormat>
  <Paragraphs>41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Sprint #3 – Data table setup</vt:lpstr>
      <vt:lpstr>Agenda</vt:lpstr>
      <vt:lpstr>Previous Progress – Rough Timeline</vt:lpstr>
      <vt:lpstr>Previous Progress – Sprint 3 w/ ChatGPT</vt:lpstr>
      <vt:lpstr>Previous Progress – No Assistance Timeline</vt:lpstr>
      <vt:lpstr>Previous Progress – Completed React Course</vt:lpstr>
      <vt:lpstr>Quiz Progress</vt:lpstr>
      <vt:lpstr>Task Table w/ ChatGPT</vt:lpstr>
      <vt:lpstr>Problems &amp; Blockers</vt:lpstr>
      <vt:lpstr>Pending Actions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34</cp:revision>
  <dcterms:created xsi:type="dcterms:W3CDTF">2025-05-18T17:24:21Z</dcterms:created>
  <dcterms:modified xsi:type="dcterms:W3CDTF">2025-06-04T00:20:23Z</dcterms:modified>
</cp:coreProperties>
</file>