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61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rego\Desktop\Coding\Projects\plan_tool\project_management\timelin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bg1"/>
                </a:solidFill>
              </a:rPr>
              <a:t>Rough</a:t>
            </a:r>
            <a:r>
              <a:rPr lang="en-US" baseline="0">
                <a:solidFill>
                  <a:schemeClr val="bg1"/>
                </a:solidFill>
              </a:rPr>
              <a:t> Schedule</a:t>
            </a:r>
            <a:endParaRPr lang="en-US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Aaa!$C$29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Aaa!$B$30:$B$38</c:f>
              <c:strCache>
                <c:ptCount val="9"/>
                <c:pt idx="0">
                  <c:v>Database Setup</c:v>
                </c:pt>
                <c:pt idx="1">
                  <c:v>Backend Setup</c:v>
                </c:pt>
                <c:pt idx="2">
                  <c:v>Intro to Flask</c:v>
                </c:pt>
                <c:pt idx="3">
                  <c:v>Frontend &amp; Backend Integration</c:v>
                </c:pt>
                <c:pt idx="4">
                  <c:v>Feedback System</c:v>
                </c:pt>
                <c:pt idx="5">
                  <c:v>Notion API Integration</c:v>
                </c:pt>
                <c:pt idx="6">
                  <c:v>End-to-End Testing</c:v>
                </c:pt>
                <c:pt idx="7">
                  <c:v>Performance Testing</c:v>
                </c:pt>
                <c:pt idx="8">
                  <c:v>Presentation Readiness</c:v>
                </c:pt>
              </c:strCache>
            </c:strRef>
          </c:cat>
          <c:val>
            <c:numRef>
              <c:f>Aaa!$C$30:$C$38</c:f>
              <c:numCache>
                <c:formatCode>[$-409]d\-mmm;@</c:formatCode>
                <c:ptCount val="9"/>
                <c:pt idx="0">
                  <c:v>45888</c:v>
                </c:pt>
                <c:pt idx="1">
                  <c:v>45888</c:v>
                </c:pt>
                <c:pt idx="2">
                  <c:v>45888</c:v>
                </c:pt>
                <c:pt idx="3">
                  <c:v>45901</c:v>
                </c:pt>
                <c:pt idx="4">
                  <c:v>45908</c:v>
                </c:pt>
                <c:pt idx="5">
                  <c:v>45908</c:v>
                </c:pt>
                <c:pt idx="6">
                  <c:v>45915</c:v>
                </c:pt>
                <c:pt idx="7">
                  <c:v>45915</c:v>
                </c:pt>
                <c:pt idx="8">
                  <c:v>45922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FC-4A93-A20A-BD7A5E9F102B}"/>
            </c:ext>
          </c:extLst>
        </c:ser>
        <c:ser>
          <c:idx val="1"/>
          <c:order val="1"/>
          <c:tx>
            <c:strRef>
              <c:f>Aaa!$E$29</c:f>
              <c:strCache>
                <c:ptCount val="1"/>
                <c:pt idx="0">
                  <c:v>Duration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EFC-4A93-A20A-BD7A5E9F102B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EFC-4A93-A20A-BD7A5E9F102B}"/>
              </c:ext>
            </c:extLst>
          </c:dPt>
          <c:dPt>
            <c:idx val="2"/>
            <c:invertIfNegative val="0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EFC-4A93-A20A-BD7A5E9F102B}"/>
              </c:ext>
            </c:extLst>
          </c:dPt>
          <c:dPt>
            <c:idx val="3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EFC-4A93-A20A-BD7A5E9F102B}"/>
              </c:ext>
            </c:extLst>
          </c:dPt>
          <c:dPt>
            <c:idx val="4"/>
            <c:invertIfNegative val="0"/>
            <c:bubble3D val="0"/>
            <c:spPr>
              <a:solidFill>
                <a:srgbClr val="FF66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EFC-4A93-A20A-BD7A5E9F102B}"/>
              </c:ext>
            </c:extLst>
          </c:dPt>
          <c:dPt>
            <c:idx val="5"/>
            <c:invertIfNegative val="0"/>
            <c:bubble3D val="0"/>
            <c:spPr>
              <a:solidFill>
                <a:srgbClr val="FF1D1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EFC-4A93-A20A-BD7A5E9F102B}"/>
              </c:ext>
            </c:extLst>
          </c:dPt>
          <c:dPt>
            <c:idx val="6"/>
            <c:invertIfNegative val="0"/>
            <c:bubble3D val="0"/>
            <c:spPr>
              <a:solidFill>
                <a:srgbClr val="A84B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EFC-4A93-A20A-BD7A5E9F102B}"/>
              </c:ext>
            </c:extLst>
          </c:dPt>
          <c:dPt>
            <c:idx val="7"/>
            <c:invertIfNegative val="0"/>
            <c:bubble3D val="0"/>
            <c:spPr>
              <a:solidFill>
                <a:srgbClr val="F923A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EFC-4A93-A20A-BD7A5E9F102B}"/>
              </c:ext>
            </c:extLst>
          </c:dPt>
          <c:dPt>
            <c:idx val="8"/>
            <c:invertIfNegative val="0"/>
            <c:bubble3D val="0"/>
            <c:spPr>
              <a:solidFill>
                <a:srgbClr val="25F7E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AEFC-4A93-A20A-BD7A5E9F102B}"/>
              </c:ext>
            </c:extLst>
          </c:dPt>
          <c:cat>
            <c:strRef>
              <c:f>Aaa!$B$30:$B$38</c:f>
              <c:strCache>
                <c:ptCount val="9"/>
                <c:pt idx="0">
                  <c:v>Database Setup</c:v>
                </c:pt>
                <c:pt idx="1">
                  <c:v>Backend Setup</c:v>
                </c:pt>
                <c:pt idx="2">
                  <c:v>Intro to Flask</c:v>
                </c:pt>
                <c:pt idx="3">
                  <c:v>Frontend &amp; Backend Integration</c:v>
                </c:pt>
                <c:pt idx="4">
                  <c:v>Feedback System</c:v>
                </c:pt>
                <c:pt idx="5">
                  <c:v>Notion API Integration</c:v>
                </c:pt>
                <c:pt idx="6">
                  <c:v>End-to-End Testing</c:v>
                </c:pt>
                <c:pt idx="7">
                  <c:v>Performance Testing</c:v>
                </c:pt>
                <c:pt idx="8">
                  <c:v>Presentation Readiness</c:v>
                </c:pt>
              </c:strCache>
            </c:strRef>
          </c:cat>
          <c:val>
            <c:numRef>
              <c:f>Aaa!$E$30:$E$38</c:f>
              <c:numCache>
                <c:formatCode>General</c:formatCode>
                <c:ptCount val="9"/>
                <c:pt idx="0">
                  <c:v>7</c:v>
                </c:pt>
                <c:pt idx="1">
                  <c:v>7</c:v>
                </c:pt>
                <c:pt idx="2">
                  <c:v>7</c:v>
                </c:pt>
                <c:pt idx="3">
                  <c:v>5</c:v>
                </c:pt>
                <c:pt idx="4">
                  <c:v>5</c:v>
                </c:pt>
                <c:pt idx="5">
                  <c:v>5</c:v>
                </c:pt>
                <c:pt idx="6">
                  <c:v>5</c:v>
                </c:pt>
                <c:pt idx="7">
                  <c:v>5</c:v>
                </c:pt>
                <c:pt idx="8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AEFC-4A93-A20A-BD7A5E9F10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26336127"/>
        <c:axId val="1926341407"/>
      </c:barChart>
      <c:catAx>
        <c:axId val="1926336127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341407"/>
        <c:crosses val="autoZero"/>
        <c:auto val="1"/>
        <c:lblAlgn val="ctr"/>
        <c:lblOffset val="100"/>
        <c:noMultiLvlLbl val="0"/>
      </c:catAx>
      <c:valAx>
        <c:axId val="1926341407"/>
        <c:scaling>
          <c:orientation val="minMax"/>
          <c:max val="45927"/>
          <c:min val="4588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-409]d\-mmm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263361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rgbClr val="11111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7 – Backend Continued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Tue 8/19 </a:t>
            </a:r>
            <a:r>
              <a:rPr lang="en-US"/>
              <a:t>– Mon 8/25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C050F-2320-7F19-F5A4-703144B2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EA852FC-8B20-94C0-AFFE-EC5297084C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3636745"/>
              </p:ext>
            </p:extLst>
          </p:nvPr>
        </p:nvGraphicFramePr>
        <p:xfrm>
          <a:off x="283169" y="1474839"/>
          <a:ext cx="11554870" cy="5161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72622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– Wed 8/19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sprint 7</a:t>
            </a:r>
          </a:p>
          <a:p>
            <a:pPr lvl="1"/>
            <a:r>
              <a:rPr lang="en-US" dirty="0"/>
              <a:t>8/19 Tue – 8/25 Mon</a:t>
            </a:r>
          </a:p>
          <a:p>
            <a:pPr lvl="1"/>
            <a:r>
              <a:rPr lang="en-US" dirty="0"/>
              <a:t>Intro to Flask, Backend Setup, Database Setup</a:t>
            </a:r>
          </a:p>
          <a:p>
            <a:r>
              <a:rPr lang="en-US" dirty="0"/>
              <a:t>Review updated timeline</a:t>
            </a:r>
          </a:p>
          <a:p>
            <a:r>
              <a:rPr lang="en-US" dirty="0"/>
              <a:t>Discuss pros and cons of additional backlog items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5B24-BC15-FBA5-CA2A-42BDC570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C19A-9A1A-B89D-7296-7F238C3EF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Wrapped up sprint 6 and corresponding documentation</a:t>
            </a:r>
          </a:p>
          <a:p>
            <a:r>
              <a:rPr lang="en-US" dirty="0"/>
              <a:t>Updated timeline, now ending on October 4</a:t>
            </a:r>
            <a:r>
              <a:rPr lang="en-US" baseline="30000" dirty="0"/>
              <a:t>th</a:t>
            </a:r>
            <a:r>
              <a:rPr lang="en-US" dirty="0"/>
              <a:t>?</a:t>
            </a:r>
          </a:p>
          <a:p>
            <a:r>
              <a:rPr lang="en-US" dirty="0"/>
              <a:t>Redefined backlog item subtasks to clarify what needs to be accomplished</a:t>
            </a:r>
          </a:p>
          <a:p>
            <a:r>
              <a:rPr lang="en-US" dirty="0"/>
              <a:t>Intro to Flask</a:t>
            </a:r>
          </a:p>
          <a:p>
            <a:pPr lvl="1"/>
            <a:r>
              <a:rPr lang="en-US" dirty="0"/>
              <a:t>Sign up for 2 hour </a:t>
            </a:r>
            <a:r>
              <a:rPr lang="en-US" dirty="0" err="1"/>
              <a:t>coursera</a:t>
            </a:r>
            <a:r>
              <a:rPr lang="en-US" dirty="0"/>
              <a:t> course on flask (python framework)</a:t>
            </a:r>
          </a:p>
          <a:p>
            <a:pPr lvl="1"/>
            <a:r>
              <a:rPr lang="en-US" dirty="0"/>
              <a:t>Work on course for 15 mins</a:t>
            </a:r>
          </a:p>
          <a:p>
            <a:r>
              <a:rPr lang="en-US" dirty="0"/>
              <a:t>Re-evaluate database design</a:t>
            </a:r>
          </a:p>
          <a:p>
            <a:pPr lvl="1"/>
            <a:r>
              <a:rPr lang="en-US" dirty="0"/>
              <a:t>Answer: Does ER diagram reflect design in </a:t>
            </a:r>
            <a:r>
              <a:rPr lang="en-US" dirty="0" err="1"/>
              <a:t>supabase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75136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Planning Considerations</a:t>
            </a:r>
          </a:p>
          <a:p>
            <a:pPr lvl="2"/>
            <a:r>
              <a:rPr lang="en-US" dirty="0"/>
              <a:t>Pros: sought after on resumes (keywords)</a:t>
            </a:r>
          </a:p>
          <a:p>
            <a:pPr lvl="2"/>
            <a:r>
              <a:rPr lang="en-US" dirty="0"/>
              <a:t>Cons: project will take longer, scope increases, might not be detailed enough to justify being on resume</a:t>
            </a:r>
          </a:p>
          <a:p>
            <a:pPr lvl="1"/>
            <a:r>
              <a:rPr lang="en-US" dirty="0"/>
              <a:t>Backlog items: 1. docker setup, 2. API design, 3. CI/CD implementation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database setup</a:t>
            </a:r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  <a:p>
            <a:pPr lvl="1"/>
            <a:r>
              <a:rPr lang="en-US" dirty="0"/>
              <a:t>Create functional dependency sketch</a:t>
            </a:r>
          </a:p>
          <a:p>
            <a:pPr lvl="1"/>
            <a:r>
              <a:rPr lang="en-US" dirty="0"/>
              <a:t>Answer: Is schema in BCNF?</a:t>
            </a:r>
          </a:p>
          <a:p>
            <a:pPr lvl="1"/>
            <a:r>
              <a:rPr lang="en-US" dirty="0"/>
              <a:t>Data Entry: enter most recent tasks</a:t>
            </a:r>
          </a:p>
          <a:p>
            <a:pPr lvl="1"/>
            <a:r>
              <a:rPr lang="en-US" dirty="0"/>
              <a:t>Final prep to task records (add aid foreign key)</a:t>
            </a:r>
          </a:p>
          <a:p>
            <a:pPr lvl="1"/>
            <a:r>
              <a:rPr lang="en-US" dirty="0"/>
              <a:t>Insert task records to </a:t>
            </a:r>
            <a:r>
              <a:rPr lang="en-US" dirty="0" err="1"/>
              <a:t>supabase</a:t>
            </a:r>
            <a:endParaRPr lang="en-US" dirty="0"/>
          </a:p>
          <a:p>
            <a:r>
              <a:rPr lang="en-US" dirty="0"/>
              <a:t>Intro to Flask</a:t>
            </a:r>
          </a:p>
          <a:p>
            <a:pPr lvl="1"/>
            <a:r>
              <a:rPr lang="en-US" dirty="0"/>
              <a:t>30 mins of course</a:t>
            </a:r>
          </a:p>
          <a:p>
            <a:pPr lvl="1"/>
            <a:r>
              <a:rPr lang="en-US" dirty="0"/>
              <a:t>Create 5 questions of quiz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219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Sprint 7 – Backend Continued</vt:lpstr>
      <vt:lpstr>Timeline</vt:lpstr>
      <vt:lpstr>Agenda #1 – Wed 8/19</vt:lpstr>
      <vt:lpstr>Previous Progress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15</cp:revision>
  <dcterms:created xsi:type="dcterms:W3CDTF">2025-05-18T17:24:21Z</dcterms:created>
  <dcterms:modified xsi:type="dcterms:W3CDTF">2025-08-21T16:01:59Z</dcterms:modified>
</cp:coreProperties>
</file>