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58" r:id="rId6"/>
    <p:sldId id="263" r:id="rId7"/>
    <p:sldId id="264" r:id="rId8"/>
    <p:sldId id="265" r:id="rId9"/>
    <p:sldId id="266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8: Gluing Everything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703"/>
            <a:ext cx="9144000" cy="1655762"/>
          </a:xfrm>
        </p:spPr>
        <p:txBody>
          <a:bodyPr/>
          <a:lstStyle/>
          <a:p>
            <a:r>
              <a:rPr lang="en-US" dirty="0"/>
              <a:t>Monday 9/1 – Tuesday 9/16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Swimlane diagrams increased scope</a:t>
            </a:r>
          </a:p>
          <a:p>
            <a:pPr lvl="1"/>
            <a:r>
              <a:rPr lang="en-US" dirty="0"/>
              <a:t>Added a bunch of error handling logic, made things more complicated</a:t>
            </a:r>
          </a:p>
          <a:p>
            <a:r>
              <a:rPr lang="en-US" dirty="0"/>
              <a:t>Will take an entire month longer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flask API design</a:t>
            </a:r>
          </a:p>
          <a:p>
            <a:pPr lvl="1"/>
            <a:r>
              <a:rPr lang="en-US" dirty="0"/>
              <a:t>Design endpoint schemas for checking the status of Notion and the DB (2 endpoints)</a:t>
            </a:r>
          </a:p>
          <a:p>
            <a:pPr lvl="1"/>
            <a:r>
              <a:rPr lang="en-US" dirty="0"/>
              <a:t>Update documentation</a:t>
            </a:r>
          </a:p>
          <a:p>
            <a:pPr lvl="1"/>
            <a:r>
              <a:rPr lang="en-US" dirty="0"/>
              <a:t>Implement endpoint schemas (Notion + DB)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ABB-B056-3CD2-C431-8E365A9B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9" y="0"/>
            <a:ext cx="10515600" cy="707923"/>
          </a:xfrm>
        </p:spPr>
        <p:txBody>
          <a:bodyPr/>
          <a:lstStyle/>
          <a:p>
            <a:r>
              <a:rPr lang="en-US" dirty="0"/>
              <a:t>Timeline – Day 5, Sep 5</a:t>
            </a:r>
          </a:p>
        </p:txBody>
      </p:sp>
      <p:pic>
        <p:nvPicPr>
          <p:cNvPr id="6" name="Picture 5" descr="A schedule of a rough schedule">
            <a:extLst>
              <a:ext uri="{FF2B5EF4-FFF2-40B4-BE49-F238E27FC236}">
                <a16:creationId xmlns:a16="http://schemas.microsoft.com/office/drawing/2014/main" id="{C9BC8AD4-5936-6899-E8AE-BDB33125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2" y="707923"/>
            <a:ext cx="11822663" cy="59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54814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Estimated end date: Oct 13 (~ 1 month)</a:t>
            </a:r>
          </a:p>
          <a:p>
            <a:r>
              <a:rPr lang="en-US" dirty="0"/>
              <a:t>Completed: Database Setup, Backend Setup, Intro to Flask</a:t>
            </a:r>
          </a:p>
          <a:p>
            <a:r>
              <a:rPr lang="en-US" dirty="0"/>
              <a:t>Progress feels slow</a:t>
            </a:r>
          </a:p>
          <a:p>
            <a:r>
              <a:rPr lang="en-US" dirty="0"/>
              <a:t>Rest of this sprint:</a:t>
            </a:r>
          </a:p>
          <a:p>
            <a:pPr lvl="1"/>
            <a:r>
              <a:rPr lang="en-US" dirty="0"/>
              <a:t>Finish Subsystem Integration (loosely connecting everything together)</a:t>
            </a:r>
          </a:p>
          <a:p>
            <a:pPr lvl="1"/>
            <a:r>
              <a:rPr lang="en-US" dirty="0"/>
              <a:t>Merge everything together (Pull Request)</a:t>
            </a:r>
          </a:p>
          <a:p>
            <a:r>
              <a:rPr lang="en-US" dirty="0"/>
              <a:t>6 Backlog items remain</a:t>
            </a:r>
          </a:p>
          <a:p>
            <a:pPr lvl="1"/>
            <a:r>
              <a:rPr lang="en-US" dirty="0"/>
              <a:t>1 is already being addressed (Subsystem Integration)</a:t>
            </a:r>
          </a:p>
          <a:p>
            <a:pPr lvl="1"/>
            <a:r>
              <a:rPr lang="en-US" dirty="0"/>
              <a:t>2 Main Features left to implement</a:t>
            </a:r>
          </a:p>
          <a:p>
            <a:pPr lvl="2"/>
            <a:r>
              <a:rPr lang="en-US" dirty="0"/>
              <a:t>Submitting Plan (sending data to productivity app Notion)</a:t>
            </a:r>
          </a:p>
          <a:p>
            <a:pPr lvl="2"/>
            <a:r>
              <a:rPr lang="en-US" dirty="0"/>
              <a:t>Feedback System</a:t>
            </a:r>
          </a:p>
          <a:p>
            <a:pPr lvl="1"/>
            <a:r>
              <a:rPr lang="en-US" dirty="0"/>
              <a:t>Last 3: testing, documenting, and making things presentable for employers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C7D0-1DFF-3FE2-3BE3-7D5C76B3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Stretch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C651E-6DE1-A505-DDB0-9098BA56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44" y="1511310"/>
            <a:ext cx="8161891" cy="4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is setup &amp; with a more efficient design</a:t>
            </a:r>
          </a:p>
          <a:p>
            <a:r>
              <a:rPr lang="en-US" dirty="0"/>
              <a:t>Basic backend is setup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api</a:t>
            </a:r>
            <a:r>
              <a:rPr lang="en-US" dirty="0"/>
              <a:t> endpoints developed</a:t>
            </a:r>
          </a:p>
          <a:p>
            <a:pPr lvl="2"/>
            <a:r>
              <a:rPr lang="en-US" dirty="0"/>
              <a:t>Checking flask’s status</a:t>
            </a:r>
          </a:p>
          <a:p>
            <a:pPr lvl="2"/>
            <a:r>
              <a:rPr lang="en-US" dirty="0"/>
              <a:t>Retrieving data and then calculating the statistical metrics</a:t>
            </a:r>
          </a:p>
          <a:p>
            <a:r>
              <a:rPr lang="en-US" dirty="0"/>
              <a:t>Designed + passed two basic quizzes covering concepts learned for Flask (score must be 70% or greater)</a:t>
            </a:r>
          </a:p>
          <a:p>
            <a:r>
              <a:rPr lang="en-US" dirty="0"/>
              <a:t>Course corrected: Subsystem Integration</a:t>
            </a:r>
          </a:p>
          <a:p>
            <a:pPr lvl="1"/>
            <a:r>
              <a:rPr lang="en-US" dirty="0"/>
              <a:t>Stopped scope creep, split new ideas into new backlog items</a:t>
            </a:r>
          </a:p>
          <a:p>
            <a:pPr lvl="1"/>
            <a:r>
              <a:rPr lang="en-US" dirty="0"/>
              <a:t>Labeled new backlog items as ‘extras’ in Notion</a:t>
            </a:r>
          </a:p>
          <a:p>
            <a:pPr lvl="1"/>
            <a:r>
              <a:rPr lang="en-US" dirty="0"/>
              <a:t>Redefined subtasks + Definition of Done</a:t>
            </a:r>
          </a:p>
          <a:p>
            <a:r>
              <a:rPr lang="en-US" dirty="0"/>
              <a:t>Completed two </a:t>
            </a:r>
            <a:r>
              <a:rPr lang="en-US" dirty="0" err="1"/>
              <a:t>swimlane</a:t>
            </a:r>
            <a:r>
              <a:rPr lang="en-US" dirty="0"/>
              <a:t> diagrams – helpful for designing subsystem interactions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E962-D62F-4EDE-72C4-57120228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Schema Changes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064319-CA30-D015-C717-A802A321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" y="2287548"/>
            <a:ext cx="5091348" cy="412399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7424C3-2DEA-1C70-1CB7-17964CBDC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92" y="1928621"/>
            <a:ext cx="4224511" cy="484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5EBB5-4E45-ADD7-6988-AF20B686654E}"/>
              </a:ext>
            </a:extLst>
          </p:cNvPr>
          <p:cNvSpPr txBox="1"/>
          <p:nvPr/>
        </p:nvSpPr>
        <p:spPr>
          <a:xfrm>
            <a:off x="432619" y="180913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– 2NF (Bad Design!)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2B19D-17FF-47B7-DD5A-543D5C71F4B2}"/>
              </a:ext>
            </a:extLst>
          </p:cNvPr>
          <p:cNvSpPr txBox="1"/>
          <p:nvPr/>
        </p:nvSpPr>
        <p:spPr>
          <a:xfrm>
            <a:off x="6381051" y="1554134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– BCNF (Good Design!)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31326-6085-5F45-4FE3-8C6EFFBC0292}"/>
              </a:ext>
            </a:extLst>
          </p:cNvPr>
          <p:cNvCxnSpPr>
            <a:cxnSpLocks/>
          </p:cNvCxnSpPr>
          <p:nvPr/>
        </p:nvCxnSpPr>
        <p:spPr>
          <a:xfrm>
            <a:off x="5319252" y="4349544"/>
            <a:ext cx="92423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C3397-1FFC-9E3F-ED97-79246CB8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Swimlane: System Startup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66933-5C65-AC39-F1ED-4B5CFFC1123A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https://whimsical.com/startup-swimlane-FXvXxEvpwPnJtbe8F2VApu</a:t>
            </a:r>
          </a:p>
        </p:txBody>
      </p:sp>
      <p:pic>
        <p:nvPicPr>
          <p:cNvPr id="8" name="Content Placeholder 4" descr="A diagram of a company">
            <a:extLst>
              <a:ext uri="{FF2B5EF4-FFF2-40B4-BE49-F238E27FC236}">
                <a16:creationId xmlns:a16="http://schemas.microsoft.com/office/drawing/2014/main" id="{AC048508-2A01-194A-E9A1-12CA4D3A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408283"/>
            <a:ext cx="11327549" cy="35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E7119-6427-EE3F-8C86-8BD1769D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Swimlane: Submission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764F5-33FC-6FE9-43E0-AA5F87C7CE47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https://whimsical.com/plan-swimlane-VAsPmCAeFXky6vxRU3CTbn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C5B8-EB57-C08E-53E4-CE33B1FA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92357"/>
            <a:ext cx="11327549" cy="32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01DB-CBC0-E3EB-30AC-0C922B5C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 Calculation Script Verification</a:t>
            </a:r>
          </a:p>
        </p:txBody>
      </p:sp>
      <p:pic>
        <p:nvPicPr>
          <p:cNvPr id="5" name="Content Placeholder 4" descr="A screenshot of a table&#10;&#10;AI-generated content may be incorrect.">
            <a:extLst>
              <a:ext uri="{FF2B5EF4-FFF2-40B4-BE49-F238E27FC236}">
                <a16:creationId xmlns:a16="http://schemas.microsoft.com/office/drawing/2014/main" id="{A3C6DFD1-1393-9909-4032-A67B2A98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4031353"/>
            <a:ext cx="9409471" cy="1996613"/>
          </a:xfrm>
        </p:spPr>
      </p:pic>
      <p:pic>
        <p:nvPicPr>
          <p:cNvPr id="7" name="Picture 6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84EE9BCE-CEE0-5A5C-9364-0758521C8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2018857"/>
            <a:ext cx="7087214" cy="1615580"/>
          </a:xfrm>
          <a:prstGeom prst="rect">
            <a:avLst/>
          </a:prstGeom>
        </p:spPr>
      </p:pic>
      <p:pic>
        <p:nvPicPr>
          <p:cNvPr id="9" name="Picture 8" descr="A black screen with white text">
            <a:extLst>
              <a:ext uri="{FF2B5EF4-FFF2-40B4-BE49-F238E27FC236}">
                <a16:creationId xmlns:a16="http://schemas.microsoft.com/office/drawing/2014/main" id="{89260FBF-4F05-BD32-C723-AA8E86F3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" r="75144" b="-2368"/>
          <a:stretch>
            <a:fillRect/>
          </a:stretch>
        </p:blipFill>
        <p:spPr>
          <a:xfrm>
            <a:off x="85165" y="1562869"/>
            <a:ext cx="2388569" cy="4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4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Sprint 8: Gluing Everything Together</vt:lpstr>
      <vt:lpstr>Timeline – Day 5, Sep 5</vt:lpstr>
      <vt:lpstr>Agenda</vt:lpstr>
      <vt:lpstr>Final Stretch Snapshot</vt:lpstr>
      <vt:lpstr>Previous Progress</vt:lpstr>
      <vt:lpstr>Database Schema Changes</vt:lpstr>
      <vt:lpstr>Swimlane: System Startup Process</vt:lpstr>
      <vt:lpstr>Swimlane: Submission Process</vt:lpstr>
      <vt:lpstr>Statistic Calculation Script Verification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41</cp:revision>
  <dcterms:created xsi:type="dcterms:W3CDTF">2025-05-18T17:24:21Z</dcterms:created>
  <dcterms:modified xsi:type="dcterms:W3CDTF">2025-09-05T17:38:34Z</dcterms:modified>
</cp:coreProperties>
</file>