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5" r:id="rId7"/>
    <p:sldId id="264" r:id="rId8"/>
    <p:sldId id="267" r:id="rId9"/>
    <p:sldId id="260" r:id="rId10"/>
    <p:sldId id="261" r:id="rId11"/>
    <p:sldId id="268" r:id="rId12"/>
    <p:sldId id="262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718D4-B5BB-E156-B1BC-3A4BBDBA2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AC71C-4E3C-74EF-2687-EF27459A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1B675-88F8-E553-C3AE-B2B04FC3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C5D25-1D6F-C6DA-E110-181AC825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44CB-0290-2833-209F-A47C5666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2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DFEE-8E76-1FA0-5A86-FA423A7A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19993-0F4E-18B7-1D6D-B0BB32E62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C1DE-73CA-F7C3-6BD7-D5BAD4480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65A97-91FF-5908-8371-1E588D7C4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FD20D-D25B-AEFC-2AFD-E893E830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0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B59C8-EED6-C62C-0E06-9BC55AFA4A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7230D-FF4D-4A24-026A-1D9C3C27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198A1-0A15-10B1-46CF-A9A341ED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936EE-CA79-D588-4A7E-72E60CAB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828A-B642-5389-664E-3CE745FE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D45A-13A2-64F3-B6E2-4DAD0EB7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BA92-5BC7-8CA1-680A-C5333E77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7F5D8-1B41-C7D4-B2D9-E72E7082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F3B-C147-B95E-EEC4-2D7D4F0B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523A-EB1B-583E-96C4-2903BA4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483C-6572-BAAC-3BC5-8A4CA664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07CC5-6054-25A6-318D-A1DDB098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68C20-7276-2EC2-50F4-7291FD33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8568-0F9B-1181-510E-B37D288C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034E-C901-37F9-6015-6AE51529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3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C76D-FE2F-DD90-516E-724F2D75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1A5CD-BABE-69FD-BC82-A8236016E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F479D-66ED-B158-604A-1D8F3156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513F2-3633-119E-019B-53B429582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BC692-8609-95DD-46C2-572AAAF8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23FD-C1EF-8D90-FDAD-94D2BBEB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6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152-8933-1A9D-A3EE-01ACBF177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4CD98-84C2-397D-FCB5-FA8F4345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561E6-2ACC-5FCF-3A6E-247934D2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0BABC-9503-827D-0ADB-6DE3CCC46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71061-B305-4960-B0AA-3BA9841C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52062-D71E-6421-25C6-6E1D85954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A5427-0805-FDB3-7AC2-02D3C7ED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D2B55-6020-9CB9-FED5-222D8A276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5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BEF1-01D6-89F7-D590-A5ABFD8A9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178CD-D803-CF91-D7D3-B4928E6C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624A9-2BC2-7C2E-19B8-28BA73538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6CBF3-D877-B1C2-BF9B-4A5B8566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B2EA-F15A-A76F-F946-F99D49347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77C94-1A23-C5C4-8184-48741381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A2BA-2290-B7B3-0ADF-4AA9F612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203E-49E0-56C0-3238-CED1DB01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1077-87AA-B23F-DA0C-355981721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0894C-D83F-F3DC-C4A4-01BC3CF6F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37FF6-FFB7-2155-D330-C25D2A1C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1D2FE-7C7A-5ACF-9A43-A828CDAD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8D28C-8F4C-38CC-9F8A-561139500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5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71B4-5CFD-C832-716F-A96EBA66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61438-1CD1-3762-1DF1-CA54347A6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F4075-39B3-7339-7D49-0C5D7D301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ED158-F9C2-DB9A-5282-D500DFE7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74CEE-0F93-EB18-FF8B-B980656E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1DC77-AA51-209F-DF60-B4AF9A3E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9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940FD-BCD0-BA4B-C526-7EF0A677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499E-0BBE-3D14-0BEE-16D486DF1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F943-6CCD-28D1-D930-9189237D3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CB002-98DE-48E6-9DCC-680DA546B86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498FA-12A5-1AF9-B493-B673A63F3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8941-65EE-D3A0-A302-7743F6490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0BCF1-D17A-4180-8CF2-BED27E932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7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8E4A-F199-3EF2-F424-2FA499554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PlanGauge</a:t>
            </a:r>
            <a:r>
              <a:rPr lang="en-US" dirty="0"/>
              <a:t> – Review so far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EEC31-7981-4423-25CA-0F01D0F8A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Wednesday 5/28/2025</a:t>
            </a:r>
          </a:p>
        </p:txBody>
      </p:sp>
    </p:spTree>
    <p:extLst>
      <p:ext uri="{BB962C8B-B14F-4D97-AF65-F5344CB8AC3E}">
        <p14:creationId xmlns:p14="http://schemas.microsoft.com/office/powerpoint/2010/main" val="2585093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E5204-81C5-384A-8587-6B79F90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“Agile”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DA97-80E2-8B54-AAF2-AAD4A014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“Solo-scrum”</a:t>
            </a:r>
          </a:p>
          <a:p>
            <a:pPr lvl="1"/>
            <a:r>
              <a:rPr lang="en-US" dirty="0"/>
              <a:t>Daily standup, Retrospectives, Sprints, Backlog, User Stories</a:t>
            </a:r>
          </a:p>
          <a:p>
            <a:pPr lvl="1"/>
            <a:r>
              <a:rPr lang="en-US" dirty="0"/>
              <a:t>Missing core-team element</a:t>
            </a:r>
          </a:p>
          <a:p>
            <a:pPr lvl="1"/>
            <a:r>
              <a:rPr lang="en-US" dirty="0"/>
              <a:t>Informal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DA0A-C4A2-6952-DEF7-C348E7A8248B}"/>
              </a:ext>
            </a:extLst>
          </p:cNvPr>
          <p:cNvSpPr txBox="1"/>
          <p:nvPr/>
        </p:nvSpPr>
        <p:spPr>
          <a:xfrm>
            <a:off x="511278" y="4001294"/>
            <a:ext cx="30774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Sprint Dashboard</a:t>
            </a:r>
          </a:p>
          <a:p>
            <a:r>
              <a:rPr lang="en-US" dirty="0"/>
              <a:t>- Name</a:t>
            </a:r>
          </a:p>
          <a:p>
            <a:r>
              <a:rPr lang="en-US" dirty="0"/>
              <a:t>- Date</a:t>
            </a:r>
          </a:p>
          <a:p>
            <a:r>
              <a:rPr lang="en-US" dirty="0"/>
              <a:t>- Objective</a:t>
            </a:r>
          </a:p>
          <a:p>
            <a:r>
              <a:rPr lang="en-US" dirty="0"/>
              <a:t>- Milestones</a:t>
            </a:r>
          </a:p>
          <a:p>
            <a:r>
              <a:rPr lang="en-US" dirty="0"/>
              <a:t>- Sprint Major Feedback</a:t>
            </a:r>
          </a:p>
          <a:p>
            <a:r>
              <a:rPr lang="en-US" dirty="0"/>
              <a:t>- Sprint Retrospective Notes</a:t>
            </a:r>
          </a:p>
          <a:p>
            <a:r>
              <a:rPr lang="en-US" dirty="0"/>
              <a:t>- Status</a:t>
            </a:r>
          </a:p>
          <a:p>
            <a:r>
              <a:rPr lang="en-US" dirty="0"/>
              <a:t>- Backlog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F859F-002D-F885-4536-652C895F57FD}"/>
              </a:ext>
            </a:extLst>
          </p:cNvPr>
          <p:cNvSpPr txBox="1"/>
          <p:nvPr/>
        </p:nvSpPr>
        <p:spPr>
          <a:xfrm>
            <a:off x="3915697" y="3907552"/>
            <a:ext cx="28611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Backlog</a:t>
            </a:r>
          </a:p>
          <a:p>
            <a:r>
              <a:rPr lang="en-US" dirty="0"/>
              <a:t>- Sprint #</a:t>
            </a:r>
          </a:p>
          <a:p>
            <a:r>
              <a:rPr lang="en-US" dirty="0"/>
              <a:t>- Story Points</a:t>
            </a:r>
          </a:p>
          <a:p>
            <a:r>
              <a:rPr lang="en-US" dirty="0"/>
              <a:t>- Status</a:t>
            </a:r>
          </a:p>
          <a:p>
            <a:r>
              <a:rPr lang="en-US" dirty="0"/>
              <a:t>- Dependencies</a:t>
            </a:r>
          </a:p>
          <a:p>
            <a:r>
              <a:rPr lang="en-US" dirty="0"/>
              <a:t>- Task Description</a:t>
            </a:r>
          </a:p>
          <a:p>
            <a:r>
              <a:rPr lang="en-US" dirty="0"/>
              <a:t>- Subtasks</a:t>
            </a:r>
          </a:p>
          <a:p>
            <a:r>
              <a:rPr lang="en-US" dirty="0"/>
              <a:t>- Definition of Done</a:t>
            </a:r>
          </a:p>
          <a:p>
            <a:r>
              <a:rPr lang="en-US" dirty="0"/>
              <a:t>- Expected Outcome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BFCB06-3844-B19C-573A-57B6D8A30A85}"/>
              </a:ext>
            </a:extLst>
          </p:cNvPr>
          <p:cNvSpPr txBox="1"/>
          <p:nvPr/>
        </p:nvSpPr>
        <p:spPr>
          <a:xfrm>
            <a:off x="6561804" y="3907552"/>
            <a:ext cx="2635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Retrospective</a:t>
            </a:r>
          </a:p>
          <a:p>
            <a:r>
              <a:rPr lang="en-US" dirty="0"/>
              <a:t> - Issues Identified</a:t>
            </a:r>
          </a:p>
          <a:p>
            <a:r>
              <a:rPr lang="en-US" dirty="0"/>
              <a:t> - Root Cause</a:t>
            </a:r>
          </a:p>
          <a:p>
            <a:r>
              <a:rPr lang="en-US" dirty="0"/>
              <a:t> - Proposed Solutions</a:t>
            </a:r>
          </a:p>
          <a:p>
            <a:r>
              <a:rPr lang="en-US" dirty="0"/>
              <a:t> - Action Plan</a:t>
            </a:r>
          </a:p>
          <a:p>
            <a:r>
              <a:rPr lang="en-US" dirty="0"/>
              <a:t> - Date</a:t>
            </a:r>
          </a:p>
          <a:p>
            <a:r>
              <a:rPr lang="en-US" dirty="0"/>
              <a:t> - What Didn't go Well</a:t>
            </a:r>
          </a:p>
          <a:p>
            <a:r>
              <a:rPr lang="en-US" dirty="0"/>
              <a:t> - What went well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2E1E3-9FF8-EE9A-E5E4-653EACB51D54}"/>
              </a:ext>
            </a:extLst>
          </p:cNvPr>
          <p:cNvSpPr txBox="1"/>
          <p:nvPr/>
        </p:nvSpPr>
        <p:spPr>
          <a:xfrm>
            <a:off x="9749913" y="4025104"/>
            <a:ext cx="21662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Standup</a:t>
            </a:r>
          </a:p>
          <a:p>
            <a:r>
              <a:rPr lang="en-US" dirty="0"/>
              <a:t>- Sprint Reference</a:t>
            </a:r>
          </a:p>
          <a:p>
            <a:r>
              <a:rPr lang="en-US" dirty="0"/>
              <a:t>- Backlog Reference</a:t>
            </a:r>
          </a:p>
          <a:p>
            <a:r>
              <a:rPr lang="en-US" dirty="0"/>
              <a:t>- Agenda</a:t>
            </a:r>
          </a:p>
          <a:p>
            <a:r>
              <a:rPr lang="en-US" dirty="0"/>
              <a:t>- Notes</a:t>
            </a:r>
          </a:p>
          <a:p>
            <a:r>
              <a:rPr lang="en-US" dirty="0"/>
              <a:t>- Key Decisions</a:t>
            </a:r>
          </a:p>
          <a:p>
            <a:r>
              <a:rPr lang="en-US" dirty="0"/>
              <a:t>- Actions</a:t>
            </a:r>
          </a:p>
        </p:txBody>
      </p:sp>
    </p:spTree>
    <p:extLst>
      <p:ext uri="{BB962C8B-B14F-4D97-AF65-F5344CB8AC3E}">
        <p14:creationId xmlns:p14="http://schemas.microsoft.com/office/powerpoint/2010/main" val="225586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658D6-54BF-06A2-946D-9B240E54A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Schemas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2602-EBCC-FACC-D55A-EFC6F749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047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Productivity Event</a:t>
            </a:r>
          </a:p>
          <a:p>
            <a:r>
              <a:rPr lang="en-US" u="sng" dirty="0">
                <a:highlight>
                  <a:srgbClr val="FFFF00"/>
                </a:highlight>
              </a:rPr>
              <a:t>ID</a:t>
            </a:r>
            <a:r>
              <a:rPr lang="en-US" dirty="0"/>
              <a:t>, Date, Subject, Type, Activity, Start, End</a:t>
            </a:r>
          </a:p>
          <a:p>
            <a:endParaRPr lang="en-US" dirty="0"/>
          </a:p>
          <a:p>
            <a:r>
              <a:rPr lang="en-US" dirty="0"/>
              <a:t>School Task</a:t>
            </a:r>
          </a:p>
          <a:p>
            <a:r>
              <a:rPr lang="en-US" u="sng" dirty="0">
                <a:highlight>
                  <a:srgbClr val="FFFF00"/>
                </a:highlight>
              </a:rPr>
              <a:t>ID (FK)</a:t>
            </a:r>
            <a:r>
              <a:rPr lang="en-US" dirty="0"/>
              <a:t>, Comprehension, Focus, Content Difficulty, Motivation, Concepts</a:t>
            </a:r>
          </a:p>
          <a:p>
            <a:endParaRPr lang="en-US" dirty="0"/>
          </a:p>
          <a:p>
            <a:r>
              <a:rPr lang="en-US" dirty="0"/>
              <a:t>Assignment</a:t>
            </a:r>
          </a:p>
          <a:p>
            <a:r>
              <a:rPr lang="en-US" u="sng" dirty="0">
                <a:highlight>
                  <a:srgbClr val="FFFF00"/>
                </a:highlight>
              </a:rPr>
              <a:t>aID</a:t>
            </a:r>
            <a:r>
              <a:rPr lang="en-US" dirty="0"/>
              <a:t>, Class, Type, Name, Due, initial Difficulty, Ending Difficulty, Total Questions, Formats</a:t>
            </a:r>
          </a:p>
          <a:p>
            <a:endParaRPr lang="en-US" dirty="0"/>
          </a:p>
          <a:p>
            <a:r>
              <a:rPr lang="en-US" dirty="0"/>
              <a:t>Grades</a:t>
            </a:r>
          </a:p>
          <a:p>
            <a:r>
              <a:rPr lang="en-US" u="sng" dirty="0">
                <a:highlight>
                  <a:srgbClr val="FFFF00"/>
                </a:highlight>
              </a:rPr>
              <a:t>aID (FK)</a:t>
            </a:r>
            <a:r>
              <a:rPr lang="en-US" dirty="0"/>
              <a:t>, Earned Points, Total Points</a:t>
            </a:r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r>
              <a:rPr lang="en-US" u="sng" dirty="0">
                <a:highlight>
                  <a:srgbClr val="FFFF00"/>
                </a:highlight>
              </a:rPr>
              <a:t>ID (FK), aID (FK)</a:t>
            </a:r>
          </a:p>
        </p:txBody>
      </p:sp>
    </p:spTree>
    <p:extLst>
      <p:ext uri="{BB962C8B-B14F-4D97-AF65-F5344CB8AC3E}">
        <p14:creationId xmlns:p14="http://schemas.microsoft.com/office/powerpoint/2010/main" val="30863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AC02-FF81-F5AC-9293-11A089C9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092E-84AE-1F08-4554-DE3A20AA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52897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Does the tech stack make sense, or does it look off?</a:t>
            </a:r>
          </a:p>
          <a:p>
            <a:r>
              <a:rPr lang="en-US" dirty="0"/>
              <a:t>Would docker implementation be valuable for this project (mainly considering it to beef up resume description of this project)</a:t>
            </a:r>
          </a:p>
          <a:p>
            <a:r>
              <a:rPr lang="en-US" dirty="0"/>
              <a:t>“Vibe” coding (Generative-Ai-produced code)</a:t>
            </a:r>
          </a:p>
          <a:p>
            <a:pPr lvl="1"/>
            <a:r>
              <a:rPr lang="en-US" dirty="0"/>
              <a:t>What degree of reliance is too much, how do employers view this?</a:t>
            </a:r>
          </a:p>
          <a:p>
            <a:pPr lvl="1"/>
            <a:r>
              <a:rPr lang="en-US" dirty="0"/>
              <a:t>Solution: extend timeline + take </a:t>
            </a:r>
            <a:r>
              <a:rPr lang="en-US" dirty="0" err="1"/>
              <a:t>codeacademy</a:t>
            </a:r>
            <a:r>
              <a:rPr lang="en-US" dirty="0"/>
              <a:t> courses</a:t>
            </a:r>
          </a:p>
          <a:p>
            <a:pPr lvl="2"/>
            <a:r>
              <a:rPr lang="en-US" dirty="0"/>
              <a:t>Almost finished with React course (80/100% completed)</a:t>
            </a:r>
          </a:p>
          <a:p>
            <a:r>
              <a:rPr lang="en-US" dirty="0"/>
              <a:t>ML model for task duration prediction</a:t>
            </a:r>
          </a:p>
          <a:p>
            <a:pPr lvl="1"/>
            <a:r>
              <a:rPr lang="en-US" dirty="0"/>
              <a:t>Gradient Boosting Regressor – ChatGPT written code</a:t>
            </a:r>
          </a:p>
          <a:p>
            <a:pPr lvl="1"/>
            <a:r>
              <a:rPr lang="en-US" dirty="0"/>
              <a:t>Is this feasible: </a:t>
            </a:r>
            <a:r>
              <a:rPr lang="sv-SE" dirty="0"/>
              <a:t>MAE ≤ 15 min, R² ≥ 0.75 (355 school records, ~80 assignment records)</a:t>
            </a:r>
          </a:p>
          <a:p>
            <a:pPr lvl="1"/>
            <a:r>
              <a:rPr lang="sv-SE" dirty="0"/>
              <a:t>Any recommendations for how I process data? (New calculated metrics)</a:t>
            </a:r>
          </a:p>
          <a:p>
            <a:pPr lvl="1"/>
            <a:r>
              <a:rPr lang="sv-SE" dirty="0"/>
              <a:t>What additional metrics would have been helpful in predicting how long something would take</a:t>
            </a:r>
          </a:p>
          <a:p>
            <a:r>
              <a:rPr lang="sv-SE" dirty="0"/>
              <a:t>Are there any additional diagrams I should create to help the design process or prior to writing code?</a:t>
            </a:r>
          </a:p>
          <a:p>
            <a:r>
              <a:rPr lang="en-US" dirty="0"/>
              <a:t>Is there anything I could do to make “Solo-scrum” better or more official?</a:t>
            </a:r>
          </a:p>
          <a:p>
            <a:r>
              <a:rPr lang="en-US" dirty="0"/>
              <a:t>Does the solo-scrum methodology provide sufficient structure for employers to take seriously</a:t>
            </a:r>
          </a:p>
        </p:txBody>
      </p:sp>
    </p:spTree>
    <p:extLst>
      <p:ext uri="{BB962C8B-B14F-4D97-AF65-F5344CB8AC3E}">
        <p14:creationId xmlns:p14="http://schemas.microsoft.com/office/powerpoint/2010/main" val="378266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085E-FA08-6D71-8EAE-A6047760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Questions 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50CC-B013-B859-A004-73556428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most error-prone part of my architecture in your opinion?</a:t>
            </a:r>
          </a:p>
          <a:p>
            <a:r>
              <a:rPr lang="en-US" dirty="0"/>
              <a:t>How can I validate my machine learning predictions are genuinely useful for planning?</a:t>
            </a:r>
          </a:p>
          <a:p>
            <a:r>
              <a:rPr lang="en-US" dirty="0"/>
              <a:t>Does the stat card system effectively communicate feedback at a glance?</a:t>
            </a:r>
          </a:p>
          <a:p>
            <a:r>
              <a:rPr lang="en-US" dirty="0"/>
              <a:t>Would you recommend simplifying or removing any features from my MVP?</a:t>
            </a:r>
          </a:p>
        </p:txBody>
      </p:sp>
    </p:spTree>
    <p:extLst>
      <p:ext uri="{BB962C8B-B14F-4D97-AF65-F5344CB8AC3E}">
        <p14:creationId xmlns:p14="http://schemas.microsoft.com/office/powerpoint/2010/main" val="164783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210E-8966-EBB5-DC1F-801616B54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5E1EB-D4C6-EB1F-16D1-76F7FB3D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I frame this project when talking to hiring managers or writing about it on my resume</a:t>
            </a:r>
          </a:p>
          <a:p>
            <a:r>
              <a:rPr lang="en-US" dirty="0"/>
              <a:t>Having trouble deciding on what career path to take</a:t>
            </a:r>
          </a:p>
          <a:p>
            <a:pPr lvl="1"/>
            <a:r>
              <a:rPr lang="en-US" dirty="0"/>
              <a:t>Data analyst, ML engineer, Full-stack SWE, Backend SWE, Cloud/DevOps</a:t>
            </a:r>
          </a:p>
          <a:p>
            <a:r>
              <a:rPr lang="en-US" dirty="0"/>
              <a:t>Does this solo project count towards “2 years experience”</a:t>
            </a:r>
          </a:p>
          <a:p>
            <a:r>
              <a:rPr lang="en-US" dirty="0"/>
              <a:t>Getting a PhD/Masters after joining the workforce</a:t>
            </a:r>
          </a:p>
        </p:txBody>
      </p:sp>
    </p:spTree>
    <p:extLst>
      <p:ext uri="{BB962C8B-B14F-4D97-AF65-F5344CB8AC3E}">
        <p14:creationId xmlns:p14="http://schemas.microsoft.com/office/powerpoint/2010/main" val="33793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1DE4-E2B0-5C1A-03ED-77FF555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5912-D45F-22E5-792F-091BC472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+ Solution Introduced</a:t>
            </a:r>
          </a:p>
          <a:p>
            <a:r>
              <a:rPr lang="en-US" dirty="0"/>
              <a:t>Project Management Details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99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4BB9-1F3C-A070-BFFD-82D9CBD3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867F4D-1AE7-B3C2-5EA5-FA4DC405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390" y="1811818"/>
            <a:ext cx="8352244" cy="2301439"/>
          </a:xfrm>
        </p:spPr>
      </p:pic>
      <p:pic>
        <p:nvPicPr>
          <p:cNvPr id="7" name="Picture 6" descr="A black and white block with a letter n&#10;&#10;AI-generated content may be incorrect.">
            <a:extLst>
              <a:ext uri="{FF2B5EF4-FFF2-40B4-BE49-F238E27FC236}">
                <a16:creationId xmlns:a16="http://schemas.microsoft.com/office/drawing/2014/main" id="{0C2B2A1E-D3F3-69F1-957D-A3946DADD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36" y="1867163"/>
            <a:ext cx="2085975" cy="2190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33C7-629C-C956-67EC-6D9B32026256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2588811" y="2962538"/>
            <a:ext cx="101357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2288AD-F76A-CD25-0366-0B4FF40FB499}"/>
              </a:ext>
            </a:extLst>
          </p:cNvPr>
          <p:cNvSpPr txBox="1"/>
          <p:nvPr/>
        </p:nvSpPr>
        <p:spPr>
          <a:xfrm>
            <a:off x="502836" y="4234388"/>
            <a:ext cx="2282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Notion – Productivity </a:t>
            </a:r>
          </a:p>
          <a:p>
            <a:r>
              <a:rPr lang="en-US" dirty="0"/>
              <a:t>Management Tool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1E60CB-A3E5-C684-9028-D0B44BC811A7}"/>
              </a:ext>
            </a:extLst>
          </p:cNvPr>
          <p:cNvSpPr txBox="1"/>
          <p:nvPr/>
        </p:nvSpPr>
        <p:spPr>
          <a:xfrm>
            <a:off x="3447596" y="4234387"/>
            <a:ext cx="656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 Database – How I manage my tasks for the week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754BC6-47B9-AC58-9492-626309C2A447}"/>
              </a:ext>
            </a:extLst>
          </p:cNvPr>
          <p:cNvSpPr/>
          <p:nvPr/>
        </p:nvSpPr>
        <p:spPr>
          <a:xfrm>
            <a:off x="11118892" y="3744176"/>
            <a:ext cx="758476" cy="369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E51627-AF99-75B6-6CFC-EA1F44940D64}"/>
              </a:ext>
            </a:extLst>
          </p:cNvPr>
          <p:cNvCxnSpPr>
            <a:cxnSpLocks/>
          </p:cNvCxnSpPr>
          <p:nvPr/>
        </p:nvCxnSpPr>
        <p:spPr>
          <a:xfrm flipV="1">
            <a:off x="10878160" y="4148480"/>
            <a:ext cx="616895" cy="9104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81A74B-11D7-BF0E-45C5-BEB59765C14B}"/>
              </a:ext>
            </a:extLst>
          </p:cNvPr>
          <p:cNvSpPr txBox="1"/>
          <p:nvPr/>
        </p:nvSpPr>
        <p:spPr>
          <a:xfrm>
            <a:off x="7778512" y="5058957"/>
            <a:ext cx="309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Estimated Task Duration Sum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C2F470-69B3-B9A7-AD10-9C4143ED8502}"/>
              </a:ext>
            </a:extLst>
          </p:cNvPr>
          <p:cNvSpPr/>
          <p:nvPr/>
        </p:nvSpPr>
        <p:spPr>
          <a:xfrm>
            <a:off x="178371" y="1218234"/>
            <a:ext cx="648929" cy="6489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22A322-FC9B-B060-3FF9-68DE34367464}"/>
              </a:ext>
            </a:extLst>
          </p:cNvPr>
          <p:cNvSpPr/>
          <p:nvPr/>
        </p:nvSpPr>
        <p:spPr>
          <a:xfrm>
            <a:off x="200493" y="4919588"/>
            <a:ext cx="648929" cy="6489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E28406-B820-A83C-E0AA-2EAC28B8DD45}"/>
              </a:ext>
            </a:extLst>
          </p:cNvPr>
          <p:cNvSpPr txBox="1"/>
          <p:nvPr/>
        </p:nvSpPr>
        <p:spPr>
          <a:xfrm>
            <a:off x="682487" y="5742394"/>
            <a:ext cx="381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Securing an entry-level SWE position</a:t>
            </a:r>
          </a:p>
        </p:txBody>
      </p:sp>
    </p:spTree>
    <p:extLst>
      <p:ext uri="{BB962C8B-B14F-4D97-AF65-F5344CB8AC3E}">
        <p14:creationId xmlns:p14="http://schemas.microsoft.com/office/powerpoint/2010/main" val="6049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76A4-D498-243C-BB73-7C56DBEFA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p1</a:t>
            </a:r>
          </a:p>
        </p:txBody>
      </p:sp>
      <p:pic>
        <p:nvPicPr>
          <p:cNvPr id="5" name="Content Placeholder 4" descr="Screens screenshot of a computer screen">
            <a:extLst>
              <a:ext uri="{FF2B5EF4-FFF2-40B4-BE49-F238E27FC236}">
                <a16:creationId xmlns:a16="http://schemas.microsoft.com/office/drawing/2014/main" id="{A9184340-5F37-9D33-F19A-3D81FA5C4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6" y="1469513"/>
            <a:ext cx="3765786" cy="5388487"/>
          </a:xfrm>
        </p:spPr>
      </p:pic>
      <p:pic>
        <p:nvPicPr>
          <p:cNvPr id="6" name="Content Placeholder 4" descr="Screens screenshot of a computer screen">
            <a:extLst>
              <a:ext uri="{FF2B5EF4-FFF2-40B4-BE49-F238E27FC236}">
                <a16:creationId xmlns:a16="http://schemas.microsoft.com/office/drawing/2014/main" id="{3B8C4EEE-06F4-6261-9D06-B42524005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0" r="13801" b="73310"/>
          <a:stretch>
            <a:fillRect/>
          </a:stretch>
        </p:blipFill>
        <p:spPr>
          <a:xfrm>
            <a:off x="5358579" y="95198"/>
            <a:ext cx="5237855" cy="2716828"/>
          </a:xfrm>
          <a:prstGeom prst="rect">
            <a:avLst/>
          </a:prstGeom>
        </p:spPr>
      </p:pic>
      <p:pic>
        <p:nvPicPr>
          <p:cNvPr id="7" name="Content Placeholder 4" descr="Screens screenshot of a computer screen">
            <a:extLst>
              <a:ext uri="{FF2B5EF4-FFF2-40B4-BE49-F238E27FC236}">
                <a16:creationId xmlns:a16="http://schemas.microsoft.com/office/drawing/2014/main" id="{237D79EA-24F2-96A9-A5C6-3896CE834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87" t="24600" r="11973" b="40284"/>
          <a:stretch>
            <a:fillRect/>
          </a:stretch>
        </p:blipFill>
        <p:spPr>
          <a:xfrm>
            <a:off x="5367349" y="2990707"/>
            <a:ext cx="5766786" cy="380080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277754-59AE-A3D7-1A41-4C6625FD94E6}"/>
              </a:ext>
            </a:extLst>
          </p:cNvPr>
          <p:cNvCxnSpPr>
            <a:endCxn id="6" idx="1"/>
          </p:cNvCxnSpPr>
          <p:nvPr/>
        </p:nvCxnSpPr>
        <p:spPr>
          <a:xfrm flipV="1">
            <a:off x="3913239" y="1453612"/>
            <a:ext cx="1445340" cy="9454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53287D-25D1-261D-74E0-CE10A72104EF}"/>
              </a:ext>
            </a:extLst>
          </p:cNvPr>
          <p:cNvCxnSpPr>
            <a:cxnSpLocks/>
          </p:cNvCxnSpPr>
          <p:nvPr/>
        </p:nvCxnSpPr>
        <p:spPr>
          <a:xfrm>
            <a:off x="4065639" y="3845424"/>
            <a:ext cx="1548580" cy="7233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F4E059-8FFC-FB19-2851-93A50FBB4B04}"/>
              </a:ext>
            </a:extLst>
          </p:cNvPr>
          <p:cNvCxnSpPr/>
          <p:nvPr/>
        </p:nvCxnSpPr>
        <p:spPr>
          <a:xfrm>
            <a:off x="4065639" y="2990707"/>
            <a:ext cx="0" cy="17582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55C11-527B-3C6A-99D6-13111C7CE418}"/>
              </a:ext>
            </a:extLst>
          </p:cNvPr>
          <p:cNvCxnSpPr>
            <a:cxnSpLocks/>
          </p:cNvCxnSpPr>
          <p:nvPr/>
        </p:nvCxnSpPr>
        <p:spPr>
          <a:xfrm>
            <a:off x="3942736" y="1690688"/>
            <a:ext cx="0" cy="1042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70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158F-E69D-5B60-7633-E1CFEE2A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p2</a:t>
            </a:r>
          </a:p>
        </p:txBody>
      </p:sp>
      <p:pic>
        <p:nvPicPr>
          <p:cNvPr id="9" name="Content Placeholder 4" descr="Screens screenshot of a computer screen">
            <a:extLst>
              <a:ext uri="{FF2B5EF4-FFF2-40B4-BE49-F238E27FC236}">
                <a16:creationId xmlns:a16="http://schemas.microsoft.com/office/drawing/2014/main" id="{18B45E07-F383-638A-6ACA-0D1E29CC9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t="57666" r="14585" b="12728"/>
          <a:stretch>
            <a:fillRect/>
          </a:stretch>
        </p:blipFill>
        <p:spPr>
          <a:xfrm>
            <a:off x="4966629" y="642707"/>
            <a:ext cx="7074959" cy="4283254"/>
          </a:xfrm>
          <a:prstGeom prst="rect">
            <a:avLst/>
          </a:prstGeom>
        </p:spPr>
      </p:pic>
      <p:pic>
        <p:nvPicPr>
          <p:cNvPr id="4" name="Content Placeholder 4" descr="Screens screenshot of a computer screen">
            <a:extLst>
              <a:ext uri="{FF2B5EF4-FFF2-40B4-BE49-F238E27FC236}">
                <a16:creationId xmlns:a16="http://schemas.microsoft.com/office/drawing/2014/main" id="{92A14E32-B425-3C46-FA11-7BAABE234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1" t="86998" r="14585" b="1278"/>
          <a:stretch>
            <a:fillRect/>
          </a:stretch>
        </p:blipFill>
        <p:spPr>
          <a:xfrm>
            <a:off x="6129228" y="5404640"/>
            <a:ext cx="4749760" cy="1138701"/>
          </a:xfrm>
          <a:prstGeom prst="rect">
            <a:avLst/>
          </a:prstGeom>
        </p:spPr>
      </p:pic>
      <p:pic>
        <p:nvPicPr>
          <p:cNvPr id="5" name="Content Placeholder 4" descr="Screens screenshot of a computer screen">
            <a:extLst>
              <a:ext uri="{FF2B5EF4-FFF2-40B4-BE49-F238E27FC236}">
                <a16:creationId xmlns:a16="http://schemas.microsoft.com/office/drawing/2014/main" id="{D44234F4-57EF-9767-C0F9-02DE6D2F9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36" y="1469513"/>
            <a:ext cx="3765786" cy="538848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4ACE1E-CA4F-574E-786D-12546AD647AB}"/>
              </a:ext>
            </a:extLst>
          </p:cNvPr>
          <p:cNvCxnSpPr>
            <a:cxnSpLocks/>
          </p:cNvCxnSpPr>
          <p:nvPr/>
        </p:nvCxnSpPr>
        <p:spPr>
          <a:xfrm flipV="1">
            <a:off x="4006567" y="3429000"/>
            <a:ext cx="960062" cy="197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F6D26-9CC7-9F07-F4A6-CD21B7EC1246}"/>
              </a:ext>
            </a:extLst>
          </p:cNvPr>
          <p:cNvCxnSpPr>
            <a:cxnSpLocks/>
          </p:cNvCxnSpPr>
          <p:nvPr/>
        </p:nvCxnSpPr>
        <p:spPr>
          <a:xfrm>
            <a:off x="4006567" y="4688885"/>
            <a:ext cx="0" cy="13972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97216D-C657-0078-042A-E482FDD0EFA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033460" y="5973991"/>
            <a:ext cx="2095768" cy="5350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828E08-F9D2-5CF9-6329-EFA970B8340E}"/>
              </a:ext>
            </a:extLst>
          </p:cNvPr>
          <p:cNvCxnSpPr>
            <a:cxnSpLocks/>
          </p:cNvCxnSpPr>
          <p:nvPr/>
        </p:nvCxnSpPr>
        <p:spPr>
          <a:xfrm>
            <a:off x="4007906" y="6273211"/>
            <a:ext cx="0" cy="44268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E7C0-A4C4-5A80-7519-32A2EAF5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p3 –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4E98D-41AB-75CB-2256-704EB878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React, Tailwind CSS, 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shadcn</a:t>
            </a:r>
            <a:r>
              <a:rPr lang="en-US" dirty="0"/>
              <a:t> (</a:t>
            </a:r>
            <a:r>
              <a:rPr lang="en-US" dirty="0" err="1"/>
              <a:t>ui</a:t>
            </a:r>
            <a:r>
              <a:rPr lang="en-US" dirty="0"/>
              <a:t> library)</a:t>
            </a:r>
          </a:p>
          <a:p>
            <a:r>
              <a:rPr lang="en-US" dirty="0"/>
              <a:t>Backend: Python, Scikit-learn, Flask, Notion API</a:t>
            </a:r>
          </a:p>
          <a:p>
            <a:r>
              <a:rPr lang="en-US" dirty="0"/>
              <a:t>Database: MongoDB Atlas</a:t>
            </a:r>
          </a:p>
          <a:p>
            <a:r>
              <a:rPr lang="en-US" dirty="0"/>
              <a:t>Containerization: Docker (maybe)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4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1321E10D-D72F-8973-6383-9823FCFC8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278" y="60355"/>
            <a:ext cx="5487767" cy="673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7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87B8-2C53-F8F3-9320-F732E24C6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742E-8187-EEA8-8E03-D38AE177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  <a:p>
            <a:pPr lvl="1"/>
            <a:r>
              <a:rPr lang="en-US" dirty="0"/>
              <a:t>Task Table</a:t>
            </a:r>
          </a:p>
          <a:p>
            <a:pPr lvl="1"/>
            <a:r>
              <a:rPr lang="en-US" dirty="0"/>
              <a:t>Time Prediction</a:t>
            </a:r>
          </a:p>
          <a:p>
            <a:pPr lvl="1"/>
            <a:r>
              <a:rPr lang="en-US" dirty="0"/>
              <a:t>Stat Cards (for each day of the week Mon-Sun)</a:t>
            </a:r>
          </a:p>
          <a:p>
            <a:pPr lvl="1"/>
            <a:r>
              <a:rPr lang="en-US" dirty="0"/>
              <a:t>Plan Summary</a:t>
            </a:r>
          </a:p>
          <a:p>
            <a:pPr lvl="1"/>
            <a:r>
              <a:rPr lang="en-US" dirty="0"/>
              <a:t>Submit Button (send data to Notion)</a:t>
            </a:r>
          </a:p>
          <a:p>
            <a:r>
              <a:rPr lang="en-US" dirty="0"/>
              <a:t>Non-functional Features</a:t>
            </a:r>
          </a:p>
          <a:p>
            <a:pPr lvl="1"/>
            <a:r>
              <a:rPr lang="en-US" dirty="0"/>
              <a:t>Works specific to my laptop’s specifications</a:t>
            </a:r>
          </a:p>
          <a:p>
            <a:pPr lvl="1"/>
            <a:r>
              <a:rPr lang="en-US" dirty="0"/>
              <a:t>Hide MongoDB/Notion API keys</a:t>
            </a:r>
          </a:p>
          <a:p>
            <a:pPr lvl="1"/>
            <a:r>
              <a:rPr lang="en-US" dirty="0"/>
              <a:t>Prevent Notion API misuse</a:t>
            </a:r>
          </a:p>
        </p:txBody>
      </p:sp>
    </p:spTree>
    <p:extLst>
      <p:ext uri="{BB962C8B-B14F-4D97-AF65-F5344CB8AC3E}">
        <p14:creationId xmlns:p14="http://schemas.microsoft.com/office/powerpoint/2010/main" val="108469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70E0-1055-40F6-9CF8-3FA5A76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–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AE183-29FC-E34A-0E7D-0B8E9F52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 proposal</a:t>
            </a:r>
          </a:p>
          <a:p>
            <a:r>
              <a:rPr lang="en-US" dirty="0"/>
              <a:t>Software Development Plan</a:t>
            </a:r>
          </a:p>
          <a:p>
            <a:r>
              <a:rPr lang="en-US" dirty="0"/>
              <a:t>User Stories</a:t>
            </a:r>
          </a:p>
          <a:p>
            <a:r>
              <a:rPr lang="en-US" dirty="0"/>
              <a:t>Requirement Specifications</a:t>
            </a:r>
          </a:p>
          <a:p>
            <a:r>
              <a:rPr lang="en-US" dirty="0"/>
              <a:t>Design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44343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645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PlanGauge – Review so far</vt:lpstr>
      <vt:lpstr>Overview</vt:lpstr>
      <vt:lpstr>Problem</vt:lpstr>
      <vt:lpstr>Solution p1</vt:lpstr>
      <vt:lpstr>Solution p2</vt:lpstr>
      <vt:lpstr>Solution p3 – Tech Stack</vt:lpstr>
      <vt:lpstr>PowerPoint Presentation</vt:lpstr>
      <vt:lpstr>MVS</vt:lpstr>
      <vt:lpstr>Approach – Project Management</vt:lpstr>
      <vt:lpstr>Approach – “Agile” Methodology</vt:lpstr>
      <vt:lpstr>Data Schemas</vt:lpstr>
      <vt:lpstr>Project Questions p1</vt:lpstr>
      <vt:lpstr>Project Questions p2</vt:lpstr>
      <vt:lpstr>Career 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63</cp:revision>
  <dcterms:created xsi:type="dcterms:W3CDTF">2025-05-28T15:40:54Z</dcterms:created>
  <dcterms:modified xsi:type="dcterms:W3CDTF">2025-05-29T18:47:13Z</dcterms:modified>
</cp:coreProperties>
</file>