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2" r:id="rId16"/>
    <p:sldId id="273" r:id="rId17"/>
    <p:sldId id="274" r:id="rId18"/>
    <p:sldId id="270" r:id="rId19"/>
    <p:sldId id="271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0F0F-CDDB-FB23-EA67-DCF821C2D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B8008-8C73-9325-C081-754F8717F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8CF50-0AFA-417B-6AED-57BB7DB4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10A50-4978-B2BB-DE89-C1919E8B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A87F8-AAAE-749F-93E7-C7AB7B39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3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398E-AD1C-A8D6-484F-F191E2CC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CE007-7354-E10B-A62D-6A16837E4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05109-97CA-7B91-A059-0050DA7E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5FE99-0668-4FA3-ABDE-E5F636A6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A668D-4597-7B99-9C95-AD59D416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9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278D68-E15E-ACE4-C13C-FE978229D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C5153-6211-9E67-F6C2-A821073FF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E90A7-2ED7-BBB3-67A2-B3EDD5C0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5488A-35D1-087F-DD01-F9AD95EF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77897-F635-A3F8-6C55-3DEE8B18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1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DE4D-D55A-43CC-10AD-8169667C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531E6-12E3-8FD4-05DD-E37B38BB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E2302-A959-003D-A5E2-55BA84BD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2D832-FB94-A49C-A619-ECF0CD6B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4DE29-7F20-BDF3-F9D6-B58FF1D1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3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1A0D-B620-8882-69D7-590B4E93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A1EDF-2904-7F9F-3199-6ACC54802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D4D58-EC44-60DC-2B52-902F94A8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C3B9E-47C6-904B-78F2-E031CC17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83684-02C5-55B2-03C5-76BFB6BE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9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AD8D-9102-8310-DD52-D138DF43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A1ED-A952-4BB7-FC40-89D632829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6BBA7-CBC8-5713-5F4C-A4AF334FE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04351-A2EC-FE29-B4FF-9A63B94B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A7E0D-D344-FD85-E118-368C7F7EB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EE98C-CA36-64C8-7034-8E5B7D7F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1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8668-9B15-1CB7-2B75-7C9903698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FAFAB-B7DC-D152-4E8A-05BA50C98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40D35-EDAC-FECA-7B74-4F51004BA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1280C-A368-BE00-6E3F-FA0E2E2AB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14C40C-A900-CDBF-8CDC-D4CC0CB85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38FFC-CEF4-2604-2CC0-57E175F3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CBC9D-D905-6682-B5B4-9D132E4E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2E744-07CD-BE0C-69C0-7E9C9430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8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34EB-A122-C17A-8ECF-00CAD658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7672D-12F7-DA97-4E75-E2D2C87B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60454-36B7-05DF-8C18-C7BF4328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47F96-FA99-41C5-2DF6-BD654883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1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79853-7C79-F50D-EBD5-0A1EA2FD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A9A36-9086-C59C-3862-23EE6BBE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C7CB7-175E-0FA7-3340-C0BA7DCF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3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498B-A759-BC75-5CA6-EF36CB082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7D11-CD00-190D-C652-26C6E3FFF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6A6F8-35C2-A584-4404-3A1AF36BD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4B6FC-7DB1-5D82-F98D-3849CFAA0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6C0EA-1B27-1DF8-F475-28E762BC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FD5A2-0F45-2124-7117-B457E096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71DE-E541-B0F2-D4E6-D1F6C67F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96504-C47D-19CD-5A64-AFF33021B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20530-BD19-04E2-CC85-3D4D861BA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5B6CF-4E7C-AEFC-C03A-D5E0A908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F4224-E0F5-B6AA-FFC6-70D8951D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15C80-D6D2-62AE-1373-E035EF39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5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C5E6C2-A4E5-1CA8-F88C-6FAC9DEB0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7A19E-A370-A009-5897-D2DF53F7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BBA3C-2264-5E86-C524-2D909825E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60A9E-F5D7-4040-B515-3D966B4E754C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E2C4-9C92-1306-FB6A-F4421816D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F49A3-5F0F-9485-82B7-82ECDDA19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1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5BE0-9B5F-2792-35F4-E5175F40B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#2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4AA29-4D6A-F11E-6DE3-04C2E509B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Monday 5/19 – Saturday 5/24</a:t>
            </a:r>
          </a:p>
        </p:txBody>
      </p:sp>
    </p:spTree>
    <p:extLst>
      <p:ext uri="{BB962C8B-B14F-4D97-AF65-F5344CB8AC3E}">
        <p14:creationId xmlns:p14="http://schemas.microsoft.com/office/powerpoint/2010/main" val="305548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419B-D23D-6D5E-36C2-1DD3F405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Rough Timeline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E59C43-9326-2B2D-F5E5-B3C3C2942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1" y="1315891"/>
            <a:ext cx="11583918" cy="535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40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DDCD-EBEF-2863-0BD0-11DF78DE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Blockers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CDB6C-7CB1-A60B-704D-C257FF004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re-read the react article but head hurts and I have </a:t>
            </a:r>
            <a:r>
              <a:rPr lang="en-US" dirty="0" err="1"/>
              <a:t>brainfog</a:t>
            </a:r>
            <a:r>
              <a:rPr lang="en-US" dirty="0"/>
              <a:t> (more difficult to learn with these conditions)</a:t>
            </a:r>
          </a:p>
        </p:txBody>
      </p:sp>
    </p:spTree>
    <p:extLst>
      <p:ext uri="{BB962C8B-B14F-4D97-AF65-F5344CB8AC3E}">
        <p14:creationId xmlns:p14="http://schemas.microsoft.com/office/powerpoint/2010/main" val="1717655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74839-B617-38C9-3B3E-CCF21BE8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FBEBA-E2FB-0DD4-E45A-B231CE545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Re-read react article for quiz 2</a:t>
            </a:r>
          </a:p>
          <a:p>
            <a:r>
              <a:rPr lang="en-US" dirty="0"/>
              <a:t>Retake + grade quiz 2</a:t>
            </a:r>
          </a:p>
          <a:p>
            <a:r>
              <a:rPr lang="en-US" dirty="0"/>
              <a:t>Review missed questions in quiz 1</a:t>
            </a:r>
          </a:p>
          <a:p>
            <a:r>
              <a:rPr lang="en-US" dirty="0"/>
              <a:t>Write up subtasks for backlog items in next sprint (sprint 3)</a:t>
            </a:r>
          </a:p>
          <a:p>
            <a:r>
              <a:rPr lang="en-US" dirty="0"/>
              <a:t>Create </a:t>
            </a:r>
            <a:r>
              <a:rPr lang="en-US" dirty="0" err="1"/>
              <a:t>gantt</a:t>
            </a:r>
            <a:r>
              <a:rPr lang="en-US" dirty="0"/>
              <a:t> chart for immediate timeline</a:t>
            </a:r>
          </a:p>
          <a:p>
            <a:pPr lvl="1"/>
            <a:r>
              <a:rPr lang="en-US" dirty="0"/>
              <a:t>Immediate timeline – subtasks of backlog items in the current sprint and the next sprint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579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5FCF-01FD-7854-D42A-D54722DE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--- 5/21 Wed + Thu (Day #3-4)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2DF04-A223-B995-DBD5-33352F863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timelines created (rough/comprehensive timeline + immediate/detailed timeline)</a:t>
            </a:r>
          </a:p>
          <a:p>
            <a:r>
              <a:rPr lang="en-US" dirty="0"/>
              <a:t>Finally trying to implement the static </a:t>
            </a:r>
            <a:r>
              <a:rPr lang="en-US" dirty="0" err="1"/>
              <a:t>ui</a:t>
            </a:r>
            <a:r>
              <a:rPr lang="en-US" dirty="0"/>
              <a:t> elements to web page (actually coding)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44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A899-8022-96E7-96DB-CF78C50C0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3942E-9DF5-DDE7-B73C-82E540784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Completed rough and immediate timelines</a:t>
            </a:r>
          </a:p>
          <a:p>
            <a:r>
              <a:rPr lang="en-US" dirty="0"/>
              <a:t>Finished “Introduction to Solo-scrum” backlog item</a:t>
            </a:r>
          </a:p>
          <a:p>
            <a:pPr lvl="1"/>
            <a:r>
              <a:rPr lang="en-US" dirty="0"/>
              <a:t>2 items left to go</a:t>
            </a:r>
          </a:p>
        </p:txBody>
      </p:sp>
    </p:spTree>
    <p:extLst>
      <p:ext uri="{BB962C8B-B14F-4D97-AF65-F5344CB8AC3E}">
        <p14:creationId xmlns:p14="http://schemas.microsoft.com/office/powerpoint/2010/main" val="2343778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F17B-F78D-FC4E-2F68-74D9DADD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Timeline (Sprints 2 &amp; 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A860EA-251F-7902-E56A-501A14B6F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19" y="1318861"/>
            <a:ext cx="9632515" cy="54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9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0DBA1-60F4-0AD2-9858-55929CA97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Sprints 2 &amp; 3 Timeline (Untouched)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5EA7A-ADD9-FB8D-93E8-41EE23001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239" y="1980847"/>
            <a:ext cx="6016143" cy="36160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79AB70-7ADC-2041-3FFE-BDA2079EC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8" y="1980847"/>
            <a:ext cx="5898690" cy="361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22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EEA5-3D39-3F0A-DD32-79BCE6623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 Sprint 2 Progress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BE9D8D-5631-29FD-4319-C7BC6120A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501" y="1599935"/>
            <a:ext cx="7864997" cy="5051587"/>
          </a:xfrm>
          <a:prstGeom prst="rect">
            <a:avLst/>
          </a:prstGeom>
        </p:spPr>
      </p:pic>
      <p:pic>
        <p:nvPicPr>
          <p:cNvPr id="5" name="Picture 4" descr="A green check mark in a circle&#10;&#10;AI-generated content may be incorrect.">
            <a:extLst>
              <a:ext uri="{FF2B5EF4-FFF2-40B4-BE49-F238E27FC236}">
                <a16:creationId xmlns:a16="http://schemas.microsoft.com/office/drawing/2014/main" id="{E39A58AB-2355-6282-BDDA-28BF19DB5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491" y="2499638"/>
            <a:ext cx="255230" cy="255230"/>
          </a:xfrm>
          <a:prstGeom prst="rect">
            <a:avLst/>
          </a:prstGeom>
        </p:spPr>
      </p:pic>
      <p:pic>
        <p:nvPicPr>
          <p:cNvPr id="9" name="Picture 8" descr="A red flag on a pole&#10;&#10;AI-generated content may be incorrect.">
            <a:extLst>
              <a:ext uri="{FF2B5EF4-FFF2-40B4-BE49-F238E27FC236}">
                <a16:creationId xmlns:a16="http://schemas.microsoft.com/office/drawing/2014/main" id="{C0621BF1-FA31-CCF2-C4BF-22AEE43D3D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933" y="2744457"/>
            <a:ext cx="362082" cy="362082"/>
          </a:xfrm>
          <a:prstGeom prst="rect">
            <a:avLst/>
          </a:prstGeom>
        </p:spPr>
      </p:pic>
      <p:pic>
        <p:nvPicPr>
          <p:cNvPr id="10" name="Picture 9" descr="A red flag on a pole&#10;&#10;AI-generated content may be incorrect.">
            <a:extLst>
              <a:ext uri="{FF2B5EF4-FFF2-40B4-BE49-F238E27FC236}">
                <a16:creationId xmlns:a16="http://schemas.microsoft.com/office/drawing/2014/main" id="{3A169E93-5540-38A6-992C-F0CC966E0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933" y="3371362"/>
            <a:ext cx="362082" cy="362082"/>
          </a:xfrm>
          <a:prstGeom prst="rect">
            <a:avLst/>
          </a:prstGeom>
        </p:spPr>
      </p:pic>
      <p:pic>
        <p:nvPicPr>
          <p:cNvPr id="11" name="Picture 10" descr="A red flag on a pole&#10;&#10;AI-generated content may be incorrect.">
            <a:extLst>
              <a:ext uri="{FF2B5EF4-FFF2-40B4-BE49-F238E27FC236}">
                <a16:creationId xmlns:a16="http://schemas.microsoft.com/office/drawing/2014/main" id="{43EB159B-B6D8-D983-41E4-D1ABA3DBC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06" y="3733444"/>
            <a:ext cx="362082" cy="36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67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EBEF-11D1-1494-1F96-6263F3D6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Blockers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040DC-B97B-4DEC-253E-3E6EE3675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don’t have a strong understanding of React</a:t>
            </a:r>
          </a:p>
          <a:p>
            <a:r>
              <a:rPr lang="en-US" dirty="0"/>
              <a:t>Timeline is a little tight so it might not work</a:t>
            </a:r>
          </a:p>
        </p:txBody>
      </p:sp>
    </p:spTree>
    <p:extLst>
      <p:ext uri="{BB962C8B-B14F-4D97-AF65-F5344CB8AC3E}">
        <p14:creationId xmlns:p14="http://schemas.microsoft.com/office/powerpoint/2010/main" val="4268513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6D74-95CF-27DD-2EFD-5D3434C4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EA413-C009-4FFF-3E1C-D33C13A82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static </a:t>
            </a:r>
            <a:r>
              <a:rPr lang="en-US" dirty="0" err="1"/>
              <a:t>ui</a:t>
            </a:r>
            <a:r>
              <a:rPr lang="en-US" dirty="0"/>
              <a:t> components to web app</a:t>
            </a:r>
          </a:p>
          <a:p>
            <a:pPr lvl="1"/>
            <a:r>
              <a:rPr lang="en-US" dirty="0"/>
              <a:t>Table</a:t>
            </a:r>
          </a:p>
          <a:p>
            <a:pPr lvl="1"/>
            <a:r>
              <a:rPr lang="en-US" dirty="0"/>
              <a:t>Stat cards</a:t>
            </a:r>
          </a:p>
          <a:p>
            <a:pPr lvl="1"/>
            <a:r>
              <a:rPr lang="en-US" dirty="0"/>
              <a:t>Major feedback section</a:t>
            </a:r>
          </a:p>
          <a:p>
            <a:pPr lvl="1"/>
            <a:r>
              <a:rPr lang="en-US" dirty="0"/>
              <a:t>Submit button</a:t>
            </a:r>
          </a:p>
        </p:txBody>
      </p:sp>
    </p:spTree>
    <p:extLst>
      <p:ext uri="{BB962C8B-B14F-4D97-AF65-F5344CB8AC3E}">
        <p14:creationId xmlns:p14="http://schemas.microsoft.com/office/powerpoint/2010/main" val="132269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BDEF-A27B-65B3-638D-48AEF416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--- 5/19 Monday (Day #1)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33AFD-59A2-0F07-1C6B-8CB69F784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small logistical progress I made yesterday and what I intend on finishing by the end of today</a:t>
            </a:r>
          </a:p>
        </p:txBody>
      </p:sp>
    </p:spTree>
    <p:extLst>
      <p:ext uri="{BB962C8B-B14F-4D97-AF65-F5344CB8AC3E}">
        <p14:creationId xmlns:p14="http://schemas.microsoft.com/office/powerpoint/2010/main" val="3276967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0F334-8B75-1DAE-7C10-95FD7FAF3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--- 5/24 Saturday (Day #5)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0B3A6-BA98-E637-4D25-1277BACD2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Introduce new backlog item: “Intro to React” (~13 hours work)</a:t>
            </a:r>
          </a:p>
          <a:p>
            <a:r>
              <a:rPr lang="en-US" dirty="0"/>
              <a:t>Discuss basic web app setup + reiterate over “vibe coding”</a:t>
            </a:r>
          </a:p>
          <a:p>
            <a:r>
              <a:rPr lang="en-US" dirty="0"/>
              <a:t>Shift in schedule</a:t>
            </a:r>
          </a:p>
          <a:p>
            <a:pPr lvl="1"/>
            <a:r>
              <a:rPr lang="en-US" dirty="0"/>
              <a:t>New backlog item: work on it this and next sprint</a:t>
            </a:r>
          </a:p>
          <a:p>
            <a:pPr lvl="1"/>
            <a:r>
              <a:rPr lang="en-US" dirty="0"/>
              <a:t>Finish </a:t>
            </a:r>
            <a:r>
              <a:rPr lang="en-US" dirty="0" err="1"/>
              <a:t>ui</a:t>
            </a:r>
            <a:r>
              <a:rPr lang="en-US" dirty="0"/>
              <a:t>/</a:t>
            </a:r>
            <a:r>
              <a:rPr lang="en-US" dirty="0" err="1"/>
              <a:t>ux</a:t>
            </a:r>
            <a:r>
              <a:rPr lang="en-US" dirty="0"/>
              <a:t> foundation for sprint 2</a:t>
            </a:r>
          </a:p>
          <a:p>
            <a:pPr lvl="1"/>
            <a:r>
              <a:rPr lang="en-US" dirty="0"/>
              <a:t>Push data entry table to the 4th sprint, move to third if “Intro to React” is finished early</a:t>
            </a:r>
          </a:p>
          <a:p>
            <a:pPr lvl="1"/>
            <a:r>
              <a:rPr lang="en-US" dirty="0"/>
              <a:t>Japan trip moved to July</a:t>
            </a:r>
          </a:p>
          <a:p>
            <a:r>
              <a:rPr lang="en-US" dirty="0"/>
              <a:t>Professor meeting on Wednesday</a:t>
            </a:r>
          </a:p>
          <a:p>
            <a:r>
              <a:rPr lang="en-US" dirty="0"/>
              <a:t>Meeting over zoom</a:t>
            </a:r>
          </a:p>
        </p:txBody>
      </p:sp>
    </p:spTree>
    <p:extLst>
      <p:ext uri="{BB962C8B-B14F-4D97-AF65-F5344CB8AC3E}">
        <p14:creationId xmlns:p14="http://schemas.microsoft.com/office/powerpoint/2010/main" val="1692034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E5D0-E518-6625-737F-A53A0726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Progress – Intro to React</a:t>
            </a:r>
          </a:p>
        </p:txBody>
      </p:sp>
      <p:pic>
        <p:nvPicPr>
          <p:cNvPr id="11" name="Picture 10" descr="A screenshot of a computer program">
            <a:extLst>
              <a:ext uri="{FF2B5EF4-FFF2-40B4-BE49-F238E27FC236}">
                <a16:creationId xmlns:a16="http://schemas.microsoft.com/office/drawing/2014/main" id="{9F52885D-A60E-664B-0341-5ADB68C76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24" y="1270673"/>
            <a:ext cx="6243054" cy="2947365"/>
          </a:xfrm>
          <a:prstGeom prst="rect">
            <a:avLst/>
          </a:prstGeom>
        </p:spPr>
      </p:pic>
      <p:pic>
        <p:nvPicPr>
          <p:cNvPr id="13" name="Picture 12" descr="A screenshot of a computer">
            <a:extLst>
              <a:ext uri="{FF2B5EF4-FFF2-40B4-BE49-F238E27FC236}">
                <a16:creationId xmlns:a16="http://schemas.microsoft.com/office/drawing/2014/main" id="{B552214E-706B-45A5-C5F1-09064F1C8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24" y="4218038"/>
            <a:ext cx="5196832" cy="2472813"/>
          </a:xfrm>
          <a:prstGeom prst="rect">
            <a:avLst/>
          </a:prstGeom>
        </p:spPr>
      </p:pic>
      <p:pic>
        <p:nvPicPr>
          <p:cNvPr id="15" name="Picture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228C082-EBF6-0562-3C58-5ACF27317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3797" b="-1413"/>
          <a:stretch>
            <a:fillRect/>
          </a:stretch>
        </p:blipFill>
        <p:spPr>
          <a:xfrm>
            <a:off x="7081254" y="1396181"/>
            <a:ext cx="4272546" cy="529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241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A0EE-44A0-F9B3-43E6-0631D8B8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Progress – Static Implementation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4066446B-1F62-7C02-6B55-9F6D1CEB7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91" y="1451998"/>
            <a:ext cx="11540018" cy="5204440"/>
          </a:xfrm>
        </p:spPr>
      </p:pic>
    </p:spTree>
    <p:extLst>
      <p:ext uri="{BB962C8B-B14F-4D97-AF65-F5344CB8AC3E}">
        <p14:creationId xmlns:p14="http://schemas.microsoft.com/office/powerpoint/2010/main" val="2023973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C525-24CD-1426-20AA-B1281234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Blockers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974FE-5658-5DE3-8949-88253D274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wont finish project by July but will get much closer</a:t>
            </a:r>
          </a:p>
          <a:p>
            <a:r>
              <a:rPr lang="en-US" dirty="0"/>
              <a:t>Might need to pay for </a:t>
            </a:r>
            <a:r>
              <a:rPr lang="en-US" dirty="0" err="1"/>
              <a:t>codeacademy</a:t>
            </a:r>
            <a:r>
              <a:rPr lang="en-US" dirty="0"/>
              <a:t> subscription – not a big problem</a:t>
            </a:r>
          </a:p>
          <a:p>
            <a:r>
              <a:rPr lang="en-US" dirty="0"/>
              <a:t>There is the potential for me to not know how to implement the data table backlog item even after finishing the “Intro to React” backlog item</a:t>
            </a:r>
          </a:p>
          <a:p>
            <a:r>
              <a:rPr lang="en-US" dirty="0"/>
              <a:t>Annoying to manually update </a:t>
            </a:r>
            <a:r>
              <a:rPr lang="en-US" dirty="0" err="1"/>
              <a:t>gantt</a:t>
            </a:r>
            <a:r>
              <a:rPr lang="en-US" dirty="0"/>
              <a:t> chart and timeline every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89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F155-581B-3644-68D1-89FCE4C0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0588-898F-6258-F378-6A084B52C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0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05B24-BC15-FBA5-CA2A-42BDC570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9C19A-9A1A-B89D-7296-7F238C3EF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Completed sprint 1 presentation</a:t>
            </a:r>
          </a:p>
          <a:p>
            <a:r>
              <a:rPr lang="en-US" dirty="0"/>
              <a:t>Uploaded backlog descriptions, standups, retrospective, and sprint documentation to GitHub</a:t>
            </a:r>
          </a:p>
          <a:p>
            <a:r>
              <a:rPr lang="en-US" dirty="0"/>
              <a:t>Emailed Dr. Raymer for presentation request</a:t>
            </a:r>
          </a:p>
          <a:p>
            <a:r>
              <a:rPr lang="en-US" dirty="0"/>
              <a:t>Started working on timeline</a:t>
            </a:r>
          </a:p>
        </p:txBody>
      </p:sp>
    </p:spTree>
    <p:extLst>
      <p:ext uri="{BB962C8B-B14F-4D97-AF65-F5344CB8AC3E}">
        <p14:creationId xmlns:p14="http://schemas.microsoft.com/office/powerpoint/2010/main" val="297513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A4FD-5639-4D22-DA86-0DAC0406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Blockers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917C6-300B-A2AC-532F-B793C935F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React, html, </a:t>
            </a:r>
            <a:r>
              <a:rPr lang="en-US" dirty="0" err="1"/>
              <a:t>css</a:t>
            </a:r>
            <a:r>
              <a:rPr lang="en-US" dirty="0"/>
              <a:t>, tailwind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 dirty="0" err="1"/>
              <a:t>ui</a:t>
            </a:r>
            <a:r>
              <a:rPr lang="en-US" dirty="0"/>
              <a:t>/</a:t>
            </a:r>
            <a:r>
              <a:rPr lang="en-US" dirty="0" err="1"/>
              <a:t>shadcn</a:t>
            </a:r>
            <a:r>
              <a:rPr lang="en-US" dirty="0"/>
              <a:t> learning curve</a:t>
            </a:r>
          </a:p>
          <a:p>
            <a:r>
              <a:rPr lang="en-US" dirty="0"/>
              <a:t>Timeline is going to take a long time to make</a:t>
            </a:r>
          </a:p>
          <a:p>
            <a:pPr lvl="1"/>
            <a:r>
              <a:rPr lang="en-US" dirty="0"/>
              <a:t>Create subtasks for all backlog items (8 left)</a:t>
            </a:r>
          </a:p>
          <a:p>
            <a:pPr lvl="1"/>
            <a:r>
              <a:rPr lang="en-US" dirty="0"/>
              <a:t>Estimate duration of each subtask</a:t>
            </a:r>
          </a:p>
          <a:p>
            <a:pPr lvl="1"/>
            <a:r>
              <a:rPr lang="en-US" dirty="0"/>
              <a:t>Assign start/end dates</a:t>
            </a:r>
          </a:p>
          <a:p>
            <a:pPr lvl="1"/>
            <a:r>
              <a:rPr lang="en-US" dirty="0"/>
              <a:t>Research + implement </a:t>
            </a:r>
            <a:r>
              <a:rPr lang="en-US" dirty="0" err="1"/>
              <a:t>gantt</a:t>
            </a:r>
            <a:r>
              <a:rPr lang="en-US" dirty="0"/>
              <a:t> chart software</a:t>
            </a:r>
          </a:p>
        </p:txBody>
      </p:sp>
    </p:spTree>
    <p:extLst>
      <p:ext uri="{BB962C8B-B14F-4D97-AF65-F5344CB8AC3E}">
        <p14:creationId xmlns:p14="http://schemas.microsoft.com/office/powerpoint/2010/main" val="6593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6E21-AFA3-CE71-6182-71C37E5F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Issue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15ADE0B-A87E-D5FA-C126-D7719DFDE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" y="1600411"/>
            <a:ext cx="3063505" cy="4892464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F589EA7-112E-97BA-2956-F539D7717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038" y="1435118"/>
            <a:ext cx="8971472" cy="514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E286-544B-EB61-29BA-29184262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Pending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3957-8987-5928-8255-5CEA3B725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Create rough timeline including Japan</a:t>
            </a:r>
          </a:p>
          <a:p>
            <a:r>
              <a:rPr lang="en-US" dirty="0">
                <a:highlight>
                  <a:srgbClr val="FFFF00"/>
                </a:highlight>
              </a:rPr>
              <a:t>Give sprint 1 presentation later on today</a:t>
            </a:r>
          </a:p>
          <a:p>
            <a:r>
              <a:rPr lang="en-US" dirty="0">
                <a:highlight>
                  <a:srgbClr val="FFFF00"/>
                </a:highlight>
              </a:rPr>
              <a:t>Complete and grade 1</a:t>
            </a:r>
            <a:r>
              <a:rPr lang="en-US" baseline="30000" dirty="0">
                <a:highlight>
                  <a:srgbClr val="FFFF00"/>
                </a:highlight>
              </a:rPr>
              <a:t>st</a:t>
            </a:r>
            <a:r>
              <a:rPr lang="en-US" dirty="0">
                <a:highlight>
                  <a:srgbClr val="FFFF00"/>
                </a:highlight>
              </a:rPr>
              <a:t> and 2</a:t>
            </a:r>
            <a:r>
              <a:rPr lang="en-US" baseline="30000" dirty="0">
                <a:highlight>
                  <a:srgbClr val="FFFF00"/>
                </a:highlight>
              </a:rPr>
              <a:t>nd</a:t>
            </a:r>
            <a:r>
              <a:rPr lang="en-US" dirty="0">
                <a:highlight>
                  <a:srgbClr val="FFFF00"/>
                </a:highlight>
              </a:rPr>
              <a:t> quiz</a:t>
            </a:r>
          </a:p>
          <a:p>
            <a:r>
              <a:rPr lang="en-US" dirty="0"/>
              <a:t>Implement static UI elements using React, html, tailwind </a:t>
            </a:r>
            <a:r>
              <a:rPr lang="en-US" dirty="0" err="1"/>
              <a:t>css</a:t>
            </a:r>
            <a:r>
              <a:rPr lang="en-US" dirty="0"/>
              <a:t>, JavaScript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Fix </a:t>
            </a:r>
            <a:r>
              <a:rPr lang="en-US" dirty="0" err="1">
                <a:highlight>
                  <a:srgbClr val="FFFF00"/>
                </a:highlight>
              </a:rPr>
              <a:t>figma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ui</a:t>
            </a:r>
            <a:r>
              <a:rPr lang="en-US" dirty="0">
                <a:highlight>
                  <a:srgbClr val="FFFF00"/>
                </a:highlight>
              </a:rPr>
              <a:t> mockup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Version 1: make consistent + download (extra version)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Version 2: make consistent + remove status bar + download (</a:t>
            </a:r>
            <a:r>
              <a:rPr lang="en-US" dirty="0" err="1">
                <a:highlight>
                  <a:srgbClr val="FFFF00"/>
                </a:highlight>
              </a:rPr>
              <a:t>mvs</a:t>
            </a:r>
            <a:r>
              <a:rPr lang="en-US" dirty="0">
                <a:highlight>
                  <a:srgbClr val="FFFF00"/>
                </a:highlight>
              </a:rPr>
              <a:t> version ---- remove impulsive feature)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63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563F-7A98-D517-B1E1-59F25A8A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A68D-CC96-3D40-ED52-22E5DBBF9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rough timeline including Japan</a:t>
            </a:r>
          </a:p>
          <a:p>
            <a:r>
              <a:rPr lang="en-US" dirty="0"/>
              <a:t>Give sprint 1 presentation later on today</a:t>
            </a:r>
          </a:p>
          <a:p>
            <a:r>
              <a:rPr lang="en-US" dirty="0"/>
              <a:t>Complete and grade 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quiz</a:t>
            </a:r>
          </a:p>
          <a:p>
            <a:r>
              <a:rPr lang="en-US" dirty="0"/>
              <a:t>Fix </a:t>
            </a:r>
            <a:r>
              <a:rPr lang="en-US" dirty="0" err="1"/>
              <a:t>figma</a:t>
            </a:r>
            <a:r>
              <a:rPr lang="en-US" dirty="0"/>
              <a:t> </a:t>
            </a:r>
            <a:r>
              <a:rPr lang="en-US" dirty="0" err="1"/>
              <a:t>ui</a:t>
            </a:r>
            <a:r>
              <a:rPr lang="en-US" dirty="0"/>
              <a:t> mockup</a:t>
            </a:r>
          </a:p>
          <a:p>
            <a:pPr lvl="1"/>
            <a:r>
              <a:rPr lang="en-US" dirty="0"/>
              <a:t>Version 1: make consistent + download (extra version)</a:t>
            </a:r>
          </a:p>
          <a:p>
            <a:pPr lvl="1"/>
            <a:r>
              <a:rPr lang="en-US" dirty="0"/>
              <a:t>Version 2: make consistent + remove status bar + download (</a:t>
            </a:r>
            <a:r>
              <a:rPr lang="en-US" dirty="0" err="1"/>
              <a:t>mvs</a:t>
            </a:r>
            <a:r>
              <a:rPr lang="en-US" dirty="0"/>
              <a:t> version ---- remove impulsive feature)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4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18DC-8E1D-5CA5-BDD5-0952C9738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--- 5/20 Tuesday (Day #2)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8F725-7281-D010-936D-B3EE12707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poor understanding of react – show quiz scores</a:t>
            </a:r>
          </a:p>
          <a:p>
            <a:r>
              <a:rPr lang="en-US" dirty="0"/>
              <a:t>Introduce + review rough timeline</a:t>
            </a:r>
          </a:p>
          <a:p>
            <a:r>
              <a:rPr lang="en-US" dirty="0"/>
              <a:t>Promise immediate timeline will be created by tomorrow</a:t>
            </a:r>
          </a:p>
        </p:txBody>
      </p:sp>
    </p:spTree>
    <p:extLst>
      <p:ext uri="{BB962C8B-B14F-4D97-AF65-F5344CB8AC3E}">
        <p14:creationId xmlns:p14="http://schemas.microsoft.com/office/powerpoint/2010/main" val="3667947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1E78-D447-6378-B48F-C2369BE5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26125-FC6A-1FBE-7F08-FB9C1E50F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UI mockups (2 versions)</a:t>
            </a:r>
          </a:p>
          <a:p>
            <a:r>
              <a:rPr lang="en-US" dirty="0"/>
              <a:t>Took quiz 2 for first time (18/40 = 45%)</a:t>
            </a:r>
          </a:p>
          <a:p>
            <a:r>
              <a:rPr lang="en-US" dirty="0"/>
              <a:t>Retook quiz 1 (13/15 = 87%)</a:t>
            </a:r>
          </a:p>
          <a:p>
            <a:r>
              <a:rPr lang="en-US" dirty="0"/>
              <a:t>Finished Rough Timeline</a:t>
            </a:r>
          </a:p>
        </p:txBody>
      </p:sp>
    </p:spTree>
    <p:extLst>
      <p:ext uri="{BB962C8B-B14F-4D97-AF65-F5344CB8AC3E}">
        <p14:creationId xmlns:p14="http://schemas.microsoft.com/office/powerpoint/2010/main" val="319591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672</Words>
  <Application>Microsoft Office PowerPoint</Application>
  <PresentationFormat>Widescreen</PresentationFormat>
  <Paragraphs>88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 Theme</vt:lpstr>
      <vt:lpstr>Sprint #2</vt:lpstr>
      <vt:lpstr>Agenda --- 5/19 Monday (Day #1)</vt:lpstr>
      <vt:lpstr>Previous Progress</vt:lpstr>
      <vt:lpstr>Problems &amp; Blockers</vt:lpstr>
      <vt:lpstr>Timeline Issue</vt:lpstr>
      <vt:lpstr>Pending Actions</vt:lpstr>
      <vt:lpstr>Next Steps</vt:lpstr>
      <vt:lpstr>Agenda --- 5/20 Tuesday (Day #2)</vt:lpstr>
      <vt:lpstr>Previous Progress</vt:lpstr>
      <vt:lpstr>Rough Timeline</vt:lpstr>
      <vt:lpstr>Problems &amp; Blockers</vt:lpstr>
      <vt:lpstr>Next Steps</vt:lpstr>
      <vt:lpstr>Agenda --- 5/21 Wed + Thu (Day #3-4)</vt:lpstr>
      <vt:lpstr>Previous Progress</vt:lpstr>
      <vt:lpstr>Immediate Timeline (Sprints 2 &amp; 3)</vt:lpstr>
      <vt:lpstr>Sprints 2 &amp; 3 Timeline (Untouched)</vt:lpstr>
      <vt:lpstr>Timeline: Sprint 2 Progress</vt:lpstr>
      <vt:lpstr>Problems &amp; Blockers</vt:lpstr>
      <vt:lpstr>Next Steps</vt:lpstr>
      <vt:lpstr>Agenda --- 5/24 Saturday (Day #5)</vt:lpstr>
      <vt:lpstr>Previous Progress – Intro to React</vt:lpstr>
      <vt:lpstr>Previous Progress – Static Implementation</vt:lpstr>
      <vt:lpstr>Problems &amp; Blockers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Terrell, Gregory A.</dc:creator>
  <cp:lastModifiedBy>Terrell, Gregory A.</cp:lastModifiedBy>
  <cp:revision>38</cp:revision>
  <dcterms:created xsi:type="dcterms:W3CDTF">2025-05-18T17:24:21Z</dcterms:created>
  <dcterms:modified xsi:type="dcterms:W3CDTF">2025-05-25T18:02:52Z</dcterms:modified>
</cp:coreProperties>
</file>