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2" r:id="rId6"/>
    <p:sldId id="263" r:id="rId7"/>
    <p:sldId id="265" r:id="rId8"/>
    <p:sldId id="261" r:id="rId9"/>
    <p:sldId id="260" r:id="rId10"/>
    <p:sldId id="259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go\Desktop\Coding\Projects\plan_tool\project_management\time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Master Schedule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Rough!$D$1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Rough!$B$2:$B$15</c:f>
              <c:strCache>
                <c:ptCount val="14"/>
                <c:pt idx="0">
                  <c:v>Project Setup</c:v>
                </c:pt>
                <c:pt idx="1">
                  <c:v>Intro to Solo-scrum</c:v>
                </c:pt>
                <c:pt idx="2">
                  <c:v>UI/UX Foundation</c:v>
                </c:pt>
                <c:pt idx="3">
                  <c:v>Intro to React</c:v>
                </c:pt>
                <c:pt idx="4">
                  <c:v>Data Entry Table</c:v>
                </c:pt>
                <c:pt idx="5">
                  <c:v>Documentation Catchup</c:v>
                </c:pt>
                <c:pt idx="6">
                  <c:v>Retro3: Reward System 2.0</c:v>
                </c:pt>
                <c:pt idx="7">
                  <c:v>Intro to Code Reviews &amp; Testing</c:v>
                </c:pt>
                <c:pt idx="8">
                  <c:v>Stat Card System</c:v>
                </c:pt>
                <c:pt idx="9">
                  <c:v>Feedback System</c:v>
                </c:pt>
                <c:pt idx="10">
                  <c:v>Database Setup &amp; Integration</c:v>
                </c:pt>
                <c:pt idx="11">
                  <c:v>Backend Setup</c:v>
                </c:pt>
                <c:pt idx="12">
                  <c:v>Notion API Integration</c:v>
                </c:pt>
                <c:pt idx="13">
                  <c:v>Time Estimation Autofill</c:v>
                </c:pt>
              </c:strCache>
            </c:strRef>
          </c:cat>
          <c:val>
            <c:numRef>
              <c:f>Rough!$D$2:$D$15</c:f>
              <c:numCache>
                <c:formatCode>[$-409]d\-mmm;@</c:formatCode>
                <c:ptCount val="14"/>
                <c:pt idx="0">
                  <c:v>45787</c:v>
                </c:pt>
                <c:pt idx="1">
                  <c:v>45787</c:v>
                </c:pt>
                <c:pt idx="2">
                  <c:v>45787</c:v>
                </c:pt>
                <c:pt idx="3">
                  <c:v>45800</c:v>
                </c:pt>
                <c:pt idx="4">
                  <c:v>45809</c:v>
                </c:pt>
                <c:pt idx="5" formatCode="d\-mmm">
                  <c:v>45817</c:v>
                </c:pt>
                <c:pt idx="6" formatCode="d\-mmm">
                  <c:v>45819</c:v>
                </c:pt>
                <c:pt idx="7" formatCode="d\-mmm">
                  <c:v>45820</c:v>
                </c:pt>
                <c:pt idx="8">
                  <c:v>45824</c:v>
                </c:pt>
                <c:pt idx="9" formatCode="d\-mmm">
                  <c:v>45829</c:v>
                </c:pt>
                <c:pt idx="10" formatCode="d\-mmm">
                  <c:v>45833</c:v>
                </c:pt>
                <c:pt idx="11">
                  <c:v>45836</c:v>
                </c:pt>
                <c:pt idx="12">
                  <c:v>45840</c:v>
                </c:pt>
                <c:pt idx="13" formatCode="d\-mmm">
                  <c:v>45842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02-4365-B054-E7DA96B33B62}"/>
            </c:ext>
          </c:extLst>
        </c:ser>
        <c:ser>
          <c:idx val="1"/>
          <c:order val="1"/>
          <c:tx>
            <c:strRef>
              <c:f>Rough!$F$1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D02-4365-B054-E7DA96B33B6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D02-4365-B054-E7DA96B33B6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D02-4365-B054-E7DA96B33B6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D02-4365-B054-E7DA96B33B6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6D02-4365-B054-E7DA96B33B62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6D02-4365-B054-E7DA96B33B62}"/>
              </c:ext>
            </c:extLst>
          </c:dPt>
          <c:dPt>
            <c:idx val="8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6D02-4365-B054-E7DA96B33B62}"/>
              </c:ext>
            </c:extLst>
          </c:dPt>
          <c:dPt>
            <c:idx val="9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6D02-4365-B054-E7DA96B33B62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6D02-4365-B054-E7DA96B33B62}"/>
              </c:ext>
            </c:extLst>
          </c:dPt>
          <c:dPt>
            <c:idx val="1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6D02-4365-B054-E7DA96B33B62}"/>
              </c:ext>
            </c:extLst>
          </c:dPt>
          <c:dPt>
            <c:idx val="12"/>
            <c:invertIfNegative val="0"/>
            <c:bubble3D val="0"/>
            <c:spPr>
              <a:solidFill>
                <a:srgbClr val="FF5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6D02-4365-B054-E7DA96B33B62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6D02-4365-B054-E7DA96B33B62}"/>
              </c:ext>
            </c:extLst>
          </c:dPt>
          <c:cat>
            <c:strRef>
              <c:f>Rough!$B$2:$B$15</c:f>
              <c:strCache>
                <c:ptCount val="14"/>
                <c:pt idx="0">
                  <c:v>Project Setup</c:v>
                </c:pt>
                <c:pt idx="1">
                  <c:v>Intro to Solo-scrum</c:v>
                </c:pt>
                <c:pt idx="2">
                  <c:v>UI/UX Foundation</c:v>
                </c:pt>
                <c:pt idx="3">
                  <c:v>Intro to React</c:v>
                </c:pt>
                <c:pt idx="4">
                  <c:v>Data Entry Table</c:v>
                </c:pt>
                <c:pt idx="5">
                  <c:v>Documentation Catchup</c:v>
                </c:pt>
                <c:pt idx="6">
                  <c:v>Retro3: Reward System 2.0</c:v>
                </c:pt>
                <c:pt idx="7">
                  <c:v>Intro to Code Reviews &amp; Testing</c:v>
                </c:pt>
                <c:pt idx="8">
                  <c:v>Stat Card System</c:v>
                </c:pt>
                <c:pt idx="9">
                  <c:v>Feedback System</c:v>
                </c:pt>
                <c:pt idx="10">
                  <c:v>Database Setup &amp; Integration</c:v>
                </c:pt>
                <c:pt idx="11">
                  <c:v>Backend Setup</c:v>
                </c:pt>
                <c:pt idx="12">
                  <c:v>Notion API Integration</c:v>
                </c:pt>
                <c:pt idx="13">
                  <c:v>Time Estimation Autofill</c:v>
                </c:pt>
              </c:strCache>
            </c:strRef>
          </c:cat>
          <c:val>
            <c:numRef>
              <c:f>Rough!$F$2:$F$15</c:f>
              <c:numCache>
                <c:formatCode>General</c:formatCode>
                <c:ptCount val="14"/>
                <c:pt idx="0">
                  <c:v>8</c:v>
                </c:pt>
                <c:pt idx="1">
                  <c:v>10</c:v>
                </c:pt>
                <c:pt idx="2">
                  <c:v>22</c:v>
                </c:pt>
                <c:pt idx="3">
                  <c:v>7</c:v>
                </c:pt>
                <c:pt idx="4">
                  <c:v>9</c:v>
                </c:pt>
                <c:pt idx="5">
                  <c:v>2</c:v>
                </c:pt>
                <c:pt idx="6">
                  <c:v>5</c:v>
                </c:pt>
                <c:pt idx="7">
                  <c:v>4</c:v>
                </c:pt>
                <c:pt idx="8">
                  <c:v>5</c:v>
                </c:pt>
                <c:pt idx="9">
                  <c:v>4</c:v>
                </c:pt>
                <c:pt idx="10">
                  <c:v>3</c:v>
                </c:pt>
                <c:pt idx="11">
                  <c:v>4</c:v>
                </c:pt>
                <c:pt idx="12">
                  <c:v>2</c:v>
                </c:pt>
                <c:pt idx="1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6D02-4365-B054-E7DA96B33B62}"/>
            </c:ext>
          </c:extLst>
        </c:ser>
        <c:ser>
          <c:idx val="2"/>
          <c:order val="2"/>
          <c:tx>
            <c:strRef>
              <c:f>Rough!$C$1</c:f>
              <c:strCache>
                <c:ptCount val="1"/>
                <c:pt idx="0">
                  <c:v>Sprint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Rough!$B$2:$B$15</c:f>
              <c:strCache>
                <c:ptCount val="14"/>
                <c:pt idx="0">
                  <c:v>Project Setup</c:v>
                </c:pt>
                <c:pt idx="1">
                  <c:v>Intro to Solo-scrum</c:v>
                </c:pt>
                <c:pt idx="2">
                  <c:v>UI/UX Foundation</c:v>
                </c:pt>
                <c:pt idx="3">
                  <c:v>Intro to React</c:v>
                </c:pt>
                <c:pt idx="4">
                  <c:v>Data Entry Table</c:v>
                </c:pt>
                <c:pt idx="5">
                  <c:v>Documentation Catchup</c:v>
                </c:pt>
                <c:pt idx="6">
                  <c:v>Retro3: Reward System 2.0</c:v>
                </c:pt>
                <c:pt idx="7">
                  <c:v>Intro to Code Reviews &amp; Testing</c:v>
                </c:pt>
                <c:pt idx="8">
                  <c:v>Stat Card System</c:v>
                </c:pt>
                <c:pt idx="9">
                  <c:v>Feedback System</c:v>
                </c:pt>
                <c:pt idx="10">
                  <c:v>Database Setup &amp; Integration</c:v>
                </c:pt>
                <c:pt idx="11">
                  <c:v>Backend Setup</c:v>
                </c:pt>
                <c:pt idx="12">
                  <c:v>Notion API Integration</c:v>
                </c:pt>
                <c:pt idx="13">
                  <c:v>Time Estimation Autofill</c:v>
                </c:pt>
              </c:strCache>
            </c:strRef>
          </c:cat>
          <c:val>
            <c:numRef>
              <c:f>Rough!$C$2:$C$15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6D02-4365-B054-E7DA96B33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3906816"/>
        <c:axId val="523900576"/>
      </c:barChart>
      <c:catAx>
        <c:axId val="5239068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900576"/>
        <c:crosses val="autoZero"/>
        <c:auto val="1"/>
        <c:lblAlgn val="ctr"/>
        <c:lblOffset val="100"/>
        <c:noMultiLvlLbl val="0"/>
      </c:catAx>
      <c:valAx>
        <c:axId val="523900576"/>
        <c:scaling>
          <c:orientation val="minMax"/>
          <c:max val="45844"/>
          <c:min val="45787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 w="28575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906816"/>
        <c:crosses val="autoZero"/>
        <c:crossBetween val="between"/>
        <c:majorUnit val="7"/>
      </c:valAx>
      <c:spPr>
        <a:noFill/>
        <a:ln w="254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22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0F0F-CDDB-FB23-EA67-DCF821C2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8008-8C73-9325-C081-754F8717F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CF50-0AFA-417B-6AED-57BB7DB4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0A50-4978-B2BB-DE89-C1919E8B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87F8-AAAE-749F-93E7-C7AB7B39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398E-AD1C-A8D6-484F-F191E2CC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CE007-7354-E10B-A62D-6A16837E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5109-97CA-7B91-A059-0050DA7E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FE99-0668-4FA3-ABDE-E5F636A6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668D-4597-7B99-9C95-AD59D416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78D68-E15E-ACE4-C13C-FE978229D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C5153-6211-9E67-F6C2-A821073FF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90A7-2ED7-BBB3-67A2-B3EDD5C0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488A-35D1-087F-DD01-F9AD95EF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7897-F635-A3F8-6C55-3DEE8B18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DE4D-D55A-43CC-10AD-8169667C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31E6-12E3-8FD4-05DD-E37B38BB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2302-A959-003D-A5E2-55BA84BD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D832-FB94-A49C-A619-ECF0CD6B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DE29-7F20-BDF3-F9D6-B58FF1D1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A0D-B620-8882-69D7-590B4E93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1EDF-2904-7F9F-3199-6ACC5480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4D58-EC44-60DC-2B52-902F94A8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3B9E-47C6-904B-78F2-E031CC17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83684-02C5-55B2-03C5-76BFB6BE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AD8D-9102-8310-DD52-D138DF43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A1ED-A952-4BB7-FC40-89D632829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6BBA7-CBC8-5713-5F4C-A4AF334F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4351-A2EC-FE29-B4FF-9A63B94B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7E0D-D344-FD85-E118-368C7F7E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EE98C-CA36-64C8-7034-8E5B7D7F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8668-9B15-1CB7-2B75-7C990369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AFAB-B7DC-D152-4E8A-05BA50C9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40D35-EDAC-FECA-7B74-4F51004BA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1280C-A368-BE00-6E3F-FA0E2E2AB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4C40C-A900-CDBF-8CDC-D4CC0CB85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38FFC-CEF4-2604-2CC0-57E175F3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CBC9D-D905-6682-B5B4-9D132E4E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2E744-07CD-BE0C-69C0-7E9C9430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34EB-A122-C17A-8ECF-00CAD658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7672D-12F7-DA97-4E75-E2D2C87B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60454-36B7-05DF-8C18-C7BF4328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7F96-FA99-41C5-2DF6-BD654883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1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79853-7C79-F50D-EBD5-0A1EA2FD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A9A36-9086-C59C-3862-23EE6BB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7CB7-175E-0FA7-3340-C0BA7DCF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498B-A759-BC75-5CA6-EF36CB08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7D11-CD00-190D-C652-26C6E3FF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6A6F8-35C2-A584-4404-3A1AF36BD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B6FC-7DB1-5D82-F98D-3849CFAA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C0EA-1B27-1DF8-F475-28E762BC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FD5A2-0F45-2124-7117-B457E096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71DE-E541-B0F2-D4E6-D1F6C67F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96504-C47D-19CD-5A64-AFF33021B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20530-BD19-04E2-CC85-3D4D861B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5B6CF-4E7C-AEFC-C03A-D5E0A908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F4224-E0F5-B6AA-FFC6-70D8951D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5C80-D6D2-62AE-1373-E035EF39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5E6C2-A4E5-1CA8-F88C-6FAC9DEB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A19E-A370-A009-5897-D2DF53F7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BA3C-2264-5E86-C524-2D909825E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60A9E-F5D7-4040-B515-3D966B4E754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E2C4-9C92-1306-FB6A-F4421816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49A3-5F0F-9485-82B7-82ECDDA19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5BE0-9B5F-2792-35F4-E5175F40B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4 – Documentation &amp; Testing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4AA29-4D6A-F11E-6DE3-04C2E509B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10 – June 16 (2025)</a:t>
            </a:r>
          </a:p>
        </p:txBody>
      </p:sp>
    </p:spTree>
    <p:extLst>
      <p:ext uri="{BB962C8B-B14F-4D97-AF65-F5344CB8AC3E}">
        <p14:creationId xmlns:p14="http://schemas.microsoft.com/office/powerpoint/2010/main" val="305548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563F-7A98-D517-B1E1-59F25A8A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A68D-CC96-3D40-ED52-22E5DBBF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documentation catchup backlog item today</a:t>
            </a:r>
          </a:p>
          <a:p>
            <a:r>
              <a:rPr lang="en-US" dirty="0"/>
              <a:t>Start working on motivation/reward system document</a:t>
            </a:r>
          </a:p>
        </p:txBody>
      </p:sp>
    </p:spTree>
    <p:extLst>
      <p:ext uri="{BB962C8B-B14F-4D97-AF65-F5344CB8AC3E}">
        <p14:creationId xmlns:p14="http://schemas.microsoft.com/office/powerpoint/2010/main" val="190654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39EA-417D-AF6F-CF98-1471D644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64" y="99654"/>
            <a:ext cx="8050162" cy="618101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 Schedule (Day #2 -  6/12)</a:t>
            </a:r>
          </a:p>
        </p:txBody>
      </p:sp>
      <p:pic>
        <p:nvPicPr>
          <p:cNvPr id="5" name="Picture 4" descr="A graph with colorful lines">
            <a:extLst>
              <a:ext uri="{FF2B5EF4-FFF2-40B4-BE49-F238E27FC236}">
                <a16:creationId xmlns:a16="http://schemas.microsoft.com/office/drawing/2014/main" id="{BFE2EF59-25C2-7DDF-F864-96B9B9271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0" y="717754"/>
            <a:ext cx="11897826" cy="5860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FA2C4-0327-28B4-D039-A2DDE4179797}"/>
              </a:ext>
            </a:extLst>
          </p:cNvPr>
          <p:cNvSpPr txBox="1"/>
          <p:nvPr/>
        </p:nvSpPr>
        <p:spPr>
          <a:xfrm>
            <a:off x="7364361" y="1769806"/>
            <a:ext cx="1278194" cy="45916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C775E-CB44-FC85-227B-6BC6C87020E0}"/>
              </a:ext>
            </a:extLst>
          </p:cNvPr>
          <p:cNvSpPr txBox="1"/>
          <p:nvPr/>
        </p:nvSpPr>
        <p:spPr>
          <a:xfrm>
            <a:off x="7639664" y="1769805"/>
            <a:ext cx="100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Sprint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F9385-FA2D-3C56-C987-276948017680}"/>
              </a:ext>
            </a:extLst>
          </p:cNvPr>
          <p:cNvSpPr txBox="1"/>
          <p:nvPr/>
        </p:nvSpPr>
        <p:spPr>
          <a:xfrm>
            <a:off x="7162799" y="2335160"/>
            <a:ext cx="703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Today 6/12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E69B20-3D23-0104-E147-324E5872228D}"/>
              </a:ext>
            </a:extLst>
          </p:cNvPr>
          <p:cNvSpPr/>
          <p:nvPr/>
        </p:nvSpPr>
        <p:spPr>
          <a:xfrm rot="10800000">
            <a:off x="7288160" y="2848663"/>
            <a:ext cx="246669" cy="23574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5C0D-C94A-81DF-9C57-9C2DAFE4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0"/>
            <a:ext cx="4313903" cy="834410"/>
          </a:xfrm>
        </p:spPr>
        <p:txBody>
          <a:bodyPr/>
          <a:lstStyle/>
          <a:p>
            <a:r>
              <a:rPr lang="en-US" dirty="0"/>
              <a:t>Sprint 4 Schedule</a:t>
            </a:r>
          </a:p>
        </p:txBody>
      </p:sp>
      <p:pic>
        <p:nvPicPr>
          <p:cNvPr id="5" name="Picture 4" descr="A screenshot of a computer screen">
            <a:extLst>
              <a:ext uri="{FF2B5EF4-FFF2-40B4-BE49-F238E27FC236}">
                <a16:creationId xmlns:a16="http://schemas.microsoft.com/office/drawing/2014/main" id="{CDCDFB86-FEFF-4C41-9354-B8CA38384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3" y="716424"/>
            <a:ext cx="11850798" cy="5992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A7F09D-08CA-1CFB-26A6-E72F887DE7D0}"/>
              </a:ext>
            </a:extLst>
          </p:cNvPr>
          <p:cNvSpPr txBox="1"/>
          <p:nvPr/>
        </p:nvSpPr>
        <p:spPr>
          <a:xfrm>
            <a:off x="2325328" y="644012"/>
            <a:ext cx="703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Today 6/12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D99120C-99B0-BE20-4821-4A17B5EB856B}"/>
              </a:ext>
            </a:extLst>
          </p:cNvPr>
          <p:cNvSpPr/>
          <p:nvPr/>
        </p:nvSpPr>
        <p:spPr>
          <a:xfrm rot="10800000">
            <a:off x="2450689" y="1157515"/>
            <a:ext cx="246669" cy="23574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5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179E-E290-EA14-9048-2DFBBC2D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(Day #2 -  6/12)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4E7B-218F-A63B-B29A-9876D8F2A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3A46-E5AB-6691-4182-E2EFB720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7F2F-7EC1-2FBA-30DE-80A94C11C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7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977A-503F-7A00-DE1E-55B5F5F7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7A23-B704-1BCA-568A-C7531BCCE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0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1768-F87C-EA94-88B3-E5756E52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03FF-B7D9-2C8A-1516-21C0CF8E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08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39C0-297C-157D-8C9E-19048A4A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2B1F-A751-20C0-7174-45062BF39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2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C056-054D-DB8F-A9F6-E7B4C121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Timeline (6/11)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00E1941-7ED3-2878-475D-D1EEED4516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748353"/>
              </p:ext>
            </p:extLst>
          </p:nvPr>
        </p:nvGraphicFramePr>
        <p:xfrm>
          <a:off x="253942" y="1425216"/>
          <a:ext cx="11741413" cy="521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A666745-0E3C-0C16-F7DF-4919B745E462}"/>
              </a:ext>
            </a:extLst>
          </p:cNvPr>
          <p:cNvSpPr/>
          <p:nvPr/>
        </p:nvSpPr>
        <p:spPr>
          <a:xfrm rot="10800000">
            <a:off x="7157884" y="3059163"/>
            <a:ext cx="403122" cy="2444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B20DA-4325-760D-E2FE-5118B4D633A3}"/>
              </a:ext>
            </a:extLst>
          </p:cNvPr>
          <p:cNvSpPr/>
          <p:nvPr/>
        </p:nvSpPr>
        <p:spPr>
          <a:xfrm>
            <a:off x="7010400" y="2035277"/>
            <a:ext cx="1465006" cy="4457598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6B6F0E-9969-473F-879C-0ACDE0C471AA}"/>
              </a:ext>
            </a:extLst>
          </p:cNvPr>
          <p:cNvSpPr txBox="1"/>
          <p:nvPr/>
        </p:nvSpPr>
        <p:spPr>
          <a:xfrm>
            <a:off x="7069393" y="2085555"/>
            <a:ext cx="134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Sprint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567E2-0FE6-C850-D7EE-73D047DD2775}"/>
              </a:ext>
            </a:extLst>
          </p:cNvPr>
          <p:cNvSpPr txBox="1"/>
          <p:nvPr/>
        </p:nvSpPr>
        <p:spPr>
          <a:xfrm>
            <a:off x="6953864" y="2480026"/>
            <a:ext cx="81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Today</a:t>
            </a:r>
          </a:p>
          <a:p>
            <a:pPr algn="ctr"/>
            <a:r>
              <a:rPr lang="en-US" b="1" dirty="0"/>
              <a:t>6/11</a:t>
            </a:r>
          </a:p>
        </p:txBody>
      </p:sp>
      <p:pic>
        <p:nvPicPr>
          <p:cNvPr id="12" name="Picture 11" descr="A green circle with a white check mark&#10;&#10;AI-generated content may be incorrect.">
            <a:extLst>
              <a:ext uri="{FF2B5EF4-FFF2-40B4-BE49-F238E27FC236}">
                <a16:creationId xmlns:a16="http://schemas.microsoft.com/office/drawing/2014/main" id="{CAD5C856-4DB8-DDCC-1130-0D374AC1E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51" y="2085555"/>
            <a:ext cx="285136" cy="285136"/>
          </a:xfrm>
          <a:prstGeom prst="rect">
            <a:avLst/>
          </a:prstGeom>
        </p:spPr>
      </p:pic>
      <p:pic>
        <p:nvPicPr>
          <p:cNvPr id="13" name="Picture 12" descr="A green circle with a white check mark&#10;&#10;AI-generated content may be incorrect.">
            <a:extLst>
              <a:ext uri="{FF2B5EF4-FFF2-40B4-BE49-F238E27FC236}">
                <a16:creationId xmlns:a16="http://schemas.microsoft.com/office/drawing/2014/main" id="{6A1A2D82-F3BF-DB9A-441D-CD4C7C811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37" y="2370691"/>
            <a:ext cx="285136" cy="285136"/>
          </a:xfrm>
          <a:prstGeom prst="rect">
            <a:avLst/>
          </a:prstGeom>
        </p:spPr>
      </p:pic>
      <p:pic>
        <p:nvPicPr>
          <p:cNvPr id="14" name="Picture 13" descr="A green circle with a white check mark&#10;&#10;AI-generated content may be incorrect.">
            <a:extLst>
              <a:ext uri="{FF2B5EF4-FFF2-40B4-BE49-F238E27FC236}">
                <a16:creationId xmlns:a16="http://schemas.microsoft.com/office/drawing/2014/main" id="{CA962395-F310-F99A-953F-6FDA4FF6D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64" y="2660623"/>
            <a:ext cx="285136" cy="285136"/>
          </a:xfrm>
          <a:prstGeom prst="rect">
            <a:avLst/>
          </a:prstGeom>
        </p:spPr>
      </p:pic>
      <p:pic>
        <p:nvPicPr>
          <p:cNvPr id="15" name="Picture 14" descr="A green circle with a white check mark&#10;&#10;AI-generated content may be incorrect.">
            <a:extLst>
              <a:ext uri="{FF2B5EF4-FFF2-40B4-BE49-F238E27FC236}">
                <a16:creationId xmlns:a16="http://schemas.microsoft.com/office/drawing/2014/main" id="{5D3C93E2-ECD8-DAA6-D72F-44CA458B8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728" y="2983789"/>
            <a:ext cx="285136" cy="285136"/>
          </a:xfrm>
          <a:prstGeom prst="rect">
            <a:avLst/>
          </a:prstGeom>
        </p:spPr>
      </p:pic>
      <p:pic>
        <p:nvPicPr>
          <p:cNvPr id="16" name="Picture 15" descr="A green circle with a white check mark&#10;&#10;AI-generated content may be incorrect.">
            <a:extLst>
              <a:ext uri="{FF2B5EF4-FFF2-40B4-BE49-F238E27FC236}">
                <a16:creationId xmlns:a16="http://schemas.microsoft.com/office/drawing/2014/main" id="{2D3BC854-032B-42BA-A13A-634706AA2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766" y="3336558"/>
            <a:ext cx="285136" cy="285136"/>
          </a:xfrm>
          <a:prstGeom prst="rect">
            <a:avLst/>
          </a:prstGeom>
        </p:spPr>
      </p:pic>
      <p:pic>
        <p:nvPicPr>
          <p:cNvPr id="18" name="Picture 17" descr="A yellow sign with black text">
            <a:extLst>
              <a:ext uri="{FF2B5EF4-FFF2-40B4-BE49-F238E27FC236}">
                <a16:creationId xmlns:a16="http://schemas.microsoft.com/office/drawing/2014/main" id="{5713A02A-F4D9-A959-6364-6026950F1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41" y="3666073"/>
            <a:ext cx="364921" cy="3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5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BDEF-A27B-65B3-638D-48AEF41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#1 – 6/11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3AFD-59A2-0F07-1C6B-8CB69F78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Almost done with the documentation catch up backlog item</a:t>
            </a:r>
          </a:p>
          <a:p>
            <a:r>
              <a:rPr lang="en-US" dirty="0"/>
              <a:t>Retrospective 3</a:t>
            </a:r>
          </a:p>
          <a:p>
            <a:pPr lvl="1"/>
            <a:r>
              <a:rPr lang="en-US" dirty="0"/>
              <a:t>Completed Notion and .md files</a:t>
            </a:r>
          </a:p>
          <a:p>
            <a:pPr lvl="1"/>
            <a:r>
              <a:rPr lang="en-US" dirty="0"/>
              <a:t>Creating new backlog item to help me implement ideas</a:t>
            </a:r>
          </a:p>
          <a:p>
            <a:pPr lvl="1"/>
            <a:r>
              <a:rPr lang="en-US" dirty="0"/>
              <a:t>Plan on improving and using the previously designed motivational plan created last sprint</a:t>
            </a:r>
          </a:p>
          <a:p>
            <a:r>
              <a:rPr lang="en-US" dirty="0"/>
              <a:t>Introduce other backlog items that will be addressed this sprint</a:t>
            </a:r>
          </a:p>
          <a:p>
            <a:pPr lvl="1"/>
            <a:r>
              <a:rPr lang="en-US" dirty="0"/>
              <a:t>Intro to code review &amp; testing</a:t>
            </a:r>
          </a:p>
          <a:p>
            <a:pPr lvl="1"/>
            <a:r>
              <a:rPr lang="en-US" dirty="0"/>
              <a:t>Documentation catchup</a:t>
            </a:r>
          </a:p>
          <a:p>
            <a:pPr lvl="1"/>
            <a:r>
              <a:rPr lang="en-US" dirty="0"/>
              <a:t>Stat card system</a:t>
            </a:r>
          </a:p>
          <a:p>
            <a:pPr lvl="1"/>
            <a:r>
              <a:rPr lang="en-US" dirty="0"/>
              <a:t>Retro3: Improved Reward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6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5B24-BC15-FBA5-CA2A-42BDC570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Documentation Catchup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2BD9F48-EF69-8FE3-6FBC-B4CFFF448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8" y="1501160"/>
            <a:ext cx="3836047" cy="5234908"/>
          </a:xfrm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17B35218-3BED-55EF-E7B4-C5A413B6E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36" y="1690688"/>
            <a:ext cx="3985605" cy="2080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DA82EE-1933-BAB4-AA74-CFBD8DE8E11A}"/>
              </a:ext>
            </a:extLst>
          </p:cNvPr>
          <p:cNvSpPr txBox="1"/>
          <p:nvPr/>
        </p:nvSpPr>
        <p:spPr>
          <a:xfrm>
            <a:off x="5171768" y="4021394"/>
            <a:ext cx="6182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Need to create sprint 4 timeline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to reformat some files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Have a couple of new files to create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to finish sprint 3 standup documentation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Overall: Pretty close to being done</a:t>
            </a:r>
          </a:p>
        </p:txBody>
      </p:sp>
    </p:spTree>
    <p:extLst>
      <p:ext uri="{BB962C8B-B14F-4D97-AF65-F5344CB8AC3E}">
        <p14:creationId xmlns:p14="http://schemas.microsoft.com/office/powerpoint/2010/main" val="297513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5D8A-0056-813E-9554-7C140BDC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Retrospective #3 p1 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D299EA6-3546-E029-DD97-24BDBC475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42" y="1363109"/>
            <a:ext cx="10515600" cy="536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F28D-E524-3CAC-7221-D1A55FCB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Retrospective #3 p2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9B7914-39EB-1944-AEFC-7C3FB261A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7" y="1474441"/>
            <a:ext cx="11430165" cy="3909117"/>
          </a:xfrm>
        </p:spPr>
      </p:pic>
    </p:spTree>
    <p:extLst>
      <p:ext uri="{BB962C8B-B14F-4D97-AF65-F5344CB8AC3E}">
        <p14:creationId xmlns:p14="http://schemas.microsoft.com/office/powerpoint/2010/main" val="204752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54C04-231A-0819-5C78-52D1E98B7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4BFB-DF8C-24DB-EDAF-0473FAC1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Retrospective #3 p2</a:t>
            </a:r>
          </a:p>
        </p:txBody>
      </p:sp>
      <p:pic>
        <p:nvPicPr>
          <p:cNvPr id="7" name="Picture 6" descr="A screenshot of a computer screen">
            <a:extLst>
              <a:ext uri="{FF2B5EF4-FFF2-40B4-BE49-F238E27FC236}">
                <a16:creationId xmlns:a16="http://schemas.microsoft.com/office/drawing/2014/main" id="{CEBEA8FE-508C-30DB-DEDD-A59BA3A78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64" y="1690688"/>
            <a:ext cx="10742936" cy="423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8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4FD-5639-4D22-DA86-0DAC0406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17C6-300B-A2AC-532F-B793C935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lot to do in a short period of time</a:t>
            </a:r>
          </a:p>
          <a:p>
            <a:r>
              <a:rPr lang="en-US" dirty="0"/>
              <a:t>Probably will need to redistribute backlog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E286-544B-EB61-29BA-29184262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3957-8987-5928-8255-5CEA3B72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Finishing up documentation</a:t>
            </a:r>
          </a:p>
          <a:p>
            <a:r>
              <a:rPr lang="en-US" dirty="0"/>
              <a:t>Create timeline specific to sprint 4</a:t>
            </a:r>
          </a:p>
        </p:txBody>
      </p:sp>
    </p:spTree>
    <p:extLst>
      <p:ext uri="{BB962C8B-B14F-4D97-AF65-F5344CB8AC3E}">
        <p14:creationId xmlns:p14="http://schemas.microsoft.com/office/powerpoint/2010/main" val="95563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238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Sprint 4 – Documentation &amp; Testing </vt:lpstr>
      <vt:lpstr>Rough Timeline (6/11)</vt:lpstr>
      <vt:lpstr>Agenda #1 – 6/11 Wednesday</vt:lpstr>
      <vt:lpstr>Previous Progress – Documentation Catchup</vt:lpstr>
      <vt:lpstr>Previous Progress – Retrospective #3 p1 </vt:lpstr>
      <vt:lpstr>Previous Progress – Retrospective #3 p2</vt:lpstr>
      <vt:lpstr>Previous Progress – Retrospective #3 p2</vt:lpstr>
      <vt:lpstr>Problems &amp; Blockers</vt:lpstr>
      <vt:lpstr>Pending Actions</vt:lpstr>
      <vt:lpstr>Next Steps</vt:lpstr>
      <vt:lpstr>Master Schedule (Day #2 -  6/12)</vt:lpstr>
      <vt:lpstr>Sprint 4 Schedule</vt:lpstr>
      <vt:lpstr>Agenda (Day #2 -  6/12)</vt:lpstr>
      <vt:lpstr>Previous Progress</vt:lpstr>
      <vt:lpstr>Problems &amp; Blockers</vt:lpstr>
      <vt:lpstr>Pending Actions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Terrell, Gregory A.</dc:creator>
  <cp:lastModifiedBy>Terrell, Gregory A.</cp:lastModifiedBy>
  <cp:revision>25</cp:revision>
  <dcterms:created xsi:type="dcterms:W3CDTF">2025-05-18T17:24:21Z</dcterms:created>
  <dcterms:modified xsi:type="dcterms:W3CDTF">2025-06-14T00:44:04Z</dcterms:modified>
</cp:coreProperties>
</file>