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6" r:id="rId6"/>
    <p:sldId id="264" r:id="rId7"/>
    <p:sldId id="262" r:id="rId8"/>
    <p:sldId id="265" r:id="rId9"/>
    <p:sldId id="261" r:id="rId10"/>
    <p:sldId id="260" r:id="rId11"/>
    <p:sldId id="259" r:id="rId12"/>
    <p:sldId id="267" r:id="rId13"/>
    <p:sldId id="268" r:id="rId14"/>
    <p:sldId id="275" r:id="rId15"/>
    <p:sldId id="269" r:id="rId16"/>
    <p:sldId id="274" r:id="rId17"/>
    <p:sldId id="270" r:id="rId18"/>
    <p:sldId id="273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ego\Desktop\Coding\Projects\plan_tool\project_management\timelin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rego\Desktop\Coding\Projects\plan_tool\project_management\timelin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PlanGauge Rough Timeline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Rough!$D$1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Rough!$B$2:$B$13</c:f>
              <c:strCache>
                <c:ptCount val="11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Database Setup &amp; Integration</c:v>
                </c:pt>
                <c:pt idx="6">
                  <c:v>Backend Setup</c:v>
                </c:pt>
                <c:pt idx="7">
                  <c:v>Stat Card System</c:v>
                </c:pt>
                <c:pt idx="8">
                  <c:v>Notion API Integration</c:v>
                </c:pt>
                <c:pt idx="9">
                  <c:v>Feedback System</c:v>
                </c:pt>
                <c:pt idx="10">
                  <c:v>Time Estimation Autofill</c:v>
                </c:pt>
              </c:strCache>
            </c:strRef>
          </c:cat>
          <c:val>
            <c:numRef>
              <c:f>Rough!$D$2:$D$12</c:f>
              <c:numCache>
                <c:formatCode>[$-409]d\-mmm;@</c:formatCode>
                <c:ptCount val="11"/>
                <c:pt idx="0">
                  <c:v>45787</c:v>
                </c:pt>
                <c:pt idx="1">
                  <c:v>45787</c:v>
                </c:pt>
                <c:pt idx="2">
                  <c:v>45787</c:v>
                </c:pt>
                <c:pt idx="3">
                  <c:v>45800</c:v>
                </c:pt>
                <c:pt idx="4">
                  <c:v>45809</c:v>
                </c:pt>
                <c:pt idx="5">
                  <c:v>45817</c:v>
                </c:pt>
                <c:pt idx="6">
                  <c:v>45820</c:v>
                </c:pt>
                <c:pt idx="7">
                  <c:v>45827</c:v>
                </c:pt>
                <c:pt idx="8">
                  <c:v>45829</c:v>
                </c:pt>
                <c:pt idx="9" formatCode="d\-mmm">
                  <c:v>45832</c:v>
                </c:pt>
                <c:pt idx="10" formatCode="d\-mmm">
                  <c:v>45838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14-4D69-A3FA-56130C122C17}"/>
            </c:ext>
          </c:extLst>
        </c:ser>
        <c:ser>
          <c:idx val="1"/>
          <c:order val="1"/>
          <c:tx>
            <c:strRef>
              <c:f>Rough!$F$1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614-4D69-A3FA-56130C122C1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9614-4D69-A3FA-56130C122C1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9614-4D69-A3FA-56130C122C1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9614-4D69-A3FA-56130C122C17}"/>
              </c:ext>
            </c:extLst>
          </c:dPt>
          <c:dPt>
            <c:idx val="4"/>
            <c:invertIfNegative val="0"/>
            <c:bubble3D val="0"/>
            <c:spPr>
              <a:solidFill>
                <a:srgbClr val="FF33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9614-4D69-A3FA-56130C122C17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9614-4D69-A3FA-56130C122C17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9614-4D69-A3FA-56130C122C17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9614-4D69-A3FA-56130C122C17}"/>
              </c:ext>
            </c:extLst>
          </c:dPt>
          <c:dPt>
            <c:idx val="8"/>
            <c:invertIfNegative val="0"/>
            <c:bubble3D val="0"/>
            <c:spPr>
              <a:solidFill>
                <a:srgbClr val="FF5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9614-4D69-A3FA-56130C122C17}"/>
              </c:ext>
            </c:extLst>
          </c:dPt>
          <c:dPt>
            <c:idx val="9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9614-4D69-A3FA-56130C122C17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9614-4D69-A3FA-56130C122C17}"/>
              </c:ext>
            </c:extLst>
          </c:dPt>
          <c:cat>
            <c:strRef>
              <c:f>Rough!$B$2:$B$13</c:f>
              <c:strCache>
                <c:ptCount val="11"/>
                <c:pt idx="0">
                  <c:v>Project Setup</c:v>
                </c:pt>
                <c:pt idx="1">
                  <c:v>Intro to Solo-scrum</c:v>
                </c:pt>
                <c:pt idx="2">
                  <c:v>UI/UX Foundation</c:v>
                </c:pt>
                <c:pt idx="3">
                  <c:v>Intro to React</c:v>
                </c:pt>
                <c:pt idx="4">
                  <c:v>Data Entry Table</c:v>
                </c:pt>
                <c:pt idx="5">
                  <c:v>Database Setup &amp; Integration</c:v>
                </c:pt>
                <c:pt idx="6">
                  <c:v>Backend Setup</c:v>
                </c:pt>
                <c:pt idx="7">
                  <c:v>Stat Card System</c:v>
                </c:pt>
                <c:pt idx="8">
                  <c:v>Notion API Integration</c:v>
                </c:pt>
                <c:pt idx="9">
                  <c:v>Feedback System</c:v>
                </c:pt>
                <c:pt idx="10">
                  <c:v>Time Estimation Autofill</c:v>
                </c:pt>
              </c:strCache>
            </c:strRef>
          </c:cat>
          <c:val>
            <c:numRef>
              <c:f>Rough!$F$2:$F$12</c:f>
              <c:numCache>
                <c:formatCode>General</c:formatCode>
                <c:ptCount val="11"/>
                <c:pt idx="0">
                  <c:v>8</c:v>
                </c:pt>
                <c:pt idx="1">
                  <c:v>10</c:v>
                </c:pt>
                <c:pt idx="2">
                  <c:v>22</c:v>
                </c:pt>
                <c:pt idx="3">
                  <c:v>7</c:v>
                </c:pt>
                <c:pt idx="4">
                  <c:v>9</c:v>
                </c:pt>
                <c:pt idx="5">
                  <c:v>3</c:v>
                </c:pt>
                <c:pt idx="6">
                  <c:v>7</c:v>
                </c:pt>
                <c:pt idx="7">
                  <c:v>2</c:v>
                </c:pt>
                <c:pt idx="8">
                  <c:v>3</c:v>
                </c:pt>
                <c:pt idx="9">
                  <c:v>6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9614-4D69-A3FA-56130C122C17}"/>
            </c:ext>
          </c:extLst>
        </c:ser>
        <c:ser>
          <c:idx val="2"/>
          <c:order val="2"/>
          <c:tx>
            <c:strRef>
              <c:f>Rough!$C$1</c:f>
              <c:strCache>
                <c:ptCount val="1"/>
                <c:pt idx="0">
                  <c:v>Sprint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Rough!$C$2:$C$12</c:f>
              <c:numCache>
                <c:formatCode>General</c:formatCod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9614-4D69-A3FA-56130C122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23906816"/>
        <c:axId val="523900576"/>
      </c:barChart>
      <c:catAx>
        <c:axId val="52390681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0576"/>
        <c:crosses val="autoZero"/>
        <c:auto val="1"/>
        <c:lblAlgn val="ctr"/>
        <c:lblOffset val="100"/>
        <c:noMultiLvlLbl val="0"/>
      </c:catAx>
      <c:valAx>
        <c:axId val="523900576"/>
        <c:scaling>
          <c:orientation val="minMax"/>
          <c:max val="45841"/>
          <c:min val="45787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 w="28575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3906816"/>
        <c:crosses val="autoZero"/>
        <c:crossBetween val="between"/>
        <c:majorUnit val="7"/>
      </c:valAx>
      <c:spPr>
        <a:noFill/>
        <a:ln w="254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22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E-4B05-B0BC-E089F94A1847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6FE-4B05-B0BC-E089F94A18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6FE-4B05-B0BC-E089F94A18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6FE-4B05-B0BC-E089F94A18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6FE-4B05-B0BC-E089F94A18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6FE-4B05-B0BC-E089F94A18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6FE-4B05-B0BC-E089F94A1847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6FE-4B05-B0BC-E089F94A1847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6FE-4B05-B0BC-E089F94A1847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2-A6FE-4B05-B0BC-E089F94A1847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4-A6FE-4B05-B0BC-E089F94A1847}"/>
              </c:ext>
            </c:extLst>
          </c:dPt>
          <c:dPt>
            <c:idx val="1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6-A6FE-4B05-B0BC-E089F94A1847}"/>
              </c:ext>
            </c:extLst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8-A6FE-4B05-B0BC-E089F94A1847}"/>
              </c:ext>
            </c:extLst>
          </c:dPt>
          <c:dPt>
            <c:idx val="12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A-A6FE-4B05-B0BC-E089F94A1847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C-A6FE-4B05-B0BC-E089F94A1847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E-A6FE-4B05-B0BC-E089F94A1847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20-A6FE-4B05-B0BC-E089F94A1847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A6FE-4B05-B0BC-E089F94A1847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A6FE-4B05-B0BC-E089F94A1847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A6FE-4B05-B0BC-E089F94A1847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6FE-4B05-B0BC-E089F94A1847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6FE-4B05-B0BC-E089F94A1847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6FE-4B05-B0BC-E089F94A1847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6FE-4B05-B0BC-E089F94A1847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6FE-4B05-B0BC-E089F94A184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6FE-4B05-B0BC-E089F94A184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6FE-4B05-B0BC-E089F94A1847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A6FE-4B05-B0BC-E089F94A18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6-4AAC-BD45-EAAA8BBD23A6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78B6-4AAC-BD45-EAAA8BBD23A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8B6-4AAC-BD45-EAAA8BBD23A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8B6-4AAC-BD45-EAAA8BBD23A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78B6-4AAC-BD45-EAAA8BBD23A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78B6-4AAC-BD45-EAAA8BBD23A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78B6-4AAC-BD45-EAAA8BBD23A6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78B6-4AAC-BD45-EAAA8BBD23A6}"/>
              </c:ext>
            </c:extLst>
          </c:dPt>
          <c:dPt>
            <c:idx val="7"/>
            <c:invertIfNegative val="0"/>
            <c:bubble3D val="0"/>
            <c:spPr>
              <a:solidFill>
                <a:srgbClr val="FF66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78B6-4AAC-BD45-EAAA8BBD23A6}"/>
              </c:ext>
            </c:extLst>
          </c:dPt>
          <c:dPt>
            <c:idx val="8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2-78B6-4AAC-BD45-EAAA8BBD23A6}"/>
              </c:ext>
            </c:extLst>
          </c:dPt>
          <c:dPt>
            <c:idx val="9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4-78B6-4AAC-BD45-EAAA8BBD23A6}"/>
              </c:ext>
            </c:extLst>
          </c:dPt>
          <c:dPt>
            <c:idx val="10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6-78B6-4AAC-BD45-EAAA8BBD23A6}"/>
              </c:ext>
            </c:extLst>
          </c:dPt>
          <c:dPt>
            <c:idx val="11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8-78B6-4AAC-BD45-EAAA8BBD23A6}"/>
              </c:ext>
            </c:extLst>
          </c:dPt>
          <c:dPt>
            <c:idx val="12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A-78B6-4AAC-BD45-EAAA8BBD23A6}"/>
              </c:ext>
            </c:extLst>
          </c:dPt>
          <c:dPt>
            <c:idx val="13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C-78B6-4AAC-BD45-EAAA8BBD23A6}"/>
              </c:ext>
            </c:extLst>
          </c:dPt>
          <c:dPt>
            <c:idx val="14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1E-78B6-4AAC-BD45-EAAA8BBD23A6}"/>
              </c:ext>
            </c:extLst>
          </c:dPt>
          <c:dPt>
            <c:idx val="15"/>
            <c:invertIfNegative val="0"/>
            <c:bubble3D val="0"/>
            <c:spPr>
              <a:solidFill>
                <a:srgbClr val="FF6600"/>
              </a:solidFill>
            </c:spPr>
            <c:extLst>
              <c:ext xmlns:c16="http://schemas.microsoft.com/office/drawing/2014/chart" uri="{C3380CC4-5D6E-409C-BE32-E72D297353CC}">
                <c16:uniqueId val="{00000020-78B6-4AAC-BD45-EAAA8BBD23A6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78B6-4AAC-BD45-EAAA8BBD23A6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78B6-4AAC-BD45-EAAA8BBD23A6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4-78B6-4AAC-BD45-EAAA8BBD23A6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78B6-4AAC-BD45-EAAA8BBD23A6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78B6-4AAC-BD45-EAAA8BBD23A6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78B6-4AAC-BD45-EAAA8BBD23A6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78B6-4AAC-BD45-EAAA8BBD23A6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78B6-4AAC-BD45-EAAA8BBD23A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78B6-4AAC-BD45-EAAA8BBD23A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78B6-4AAC-BD45-EAAA8BBD23A6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3-78B6-4AAC-BD45-EAAA8BBD23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Sprint 3 Timeline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stacked"/>
        <c:varyColors val="0"/>
        <c:ser>
          <c:idx val="2"/>
          <c:order val="0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2-4243-9D00-2F63672EAFFD}"/>
            </c:ext>
          </c:extLst>
        </c:ser>
        <c:ser>
          <c:idx val="3"/>
          <c:order val="1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F2-4243-9D00-2F63672EAFF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EF2-4243-9D00-2F63672EAFF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EF2-4243-9D00-2F63672EAFF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EF2-4243-9D00-2F63672EAFF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EF2-4243-9D00-2F63672EAFF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EF2-4243-9D00-2F63672EAFFD}"/>
              </c:ext>
            </c:extLst>
          </c:dPt>
          <c:dPt>
            <c:idx val="6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EF2-4243-9D00-2F63672EAFFD}"/>
              </c:ext>
            </c:extLst>
          </c:dPt>
          <c:dPt>
            <c:idx val="7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EF2-4243-9D00-2F63672EAFFD}"/>
              </c:ext>
            </c:extLst>
          </c:dPt>
          <c:dPt>
            <c:idx val="8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2-AEF2-4243-9D00-2F63672EAFFD}"/>
              </c:ext>
            </c:extLst>
          </c:dPt>
          <c:dPt>
            <c:idx val="9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4-AEF2-4243-9D00-2F63672EAFFD}"/>
              </c:ext>
            </c:extLst>
          </c:dPt>
          <c:dPt>
            <c:idx val="1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6-AEF2-4243-9D00-2F63672EAFFD}"/>
              </c:ext>
            </c:extLst>
          </c:dPt>
          <c:dPt>
            <c:idx val="11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8-AEF2-4243-9D00-2F63672EAFFD}"/>
              </c:ext>
            </c:extLst>
          </c:dPt>
          <c:dPt>
            <c:idx val="12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A-AEF2-4243-9D00-2F63672EAFFD}"/>
              </c:ext>
            </c:extLst>
          </c:dPt>
          <c:dPt>
            <c:idx val="13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C-AEF2-4243-9D00-2F63672EAFFD}"/>
              </c:ext>
            </c:extLst>
          </c:dPt>
          <c:dPt>
            <c:idx val="14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1E-AEF2-4243-9D00-2F63672EAFFD}"/>
              </c:ext>
            </c:extLst>
          </c:dPt>
          <c:dPt>
            <c:idx val="15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20-AEF2-4243-9D00-2F63672EAFFD}"/>
              </c:ext>
            </c:extLst>
          </c:dPt>
          <c:dPt>
            <c:idx val="16"/>
            <c:invertIfNegative val="0"/>
            <c:bubble3D val="0"/>
            <c:spPr>
              <a:solidFill>
                <a:srgbClr val="FF3300"/>
              </a:solidFill>
            </c:spPr>
            <c:extLst>
              <c:ext xmlns:c16="http://schemas.microsoft.com/office/drawing/2014/chart" uri="{C3380CC4-5D6E-409C-BE32-E72D297353CC}">
                <c16:uniqueId val="{00000022-AEF2-4243-9D00-2F63672EAFFD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3-AEF2-4243-9D00-2F63672EAFFD}"/>
            </c:ext>
          </c:extLst>
        </c:ser>
        <c:ser>
          <c:idx val="0"/>
          <c:order val="2"/>
          <c:tx>
            <c:strRef>
              <c:f>'Sprint 3'!$D$1</c:f>
              <c:strCache>
                <c:ptCount val="1"/>
                <c:pt idx="0">
                  <c:v>Start_Date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3'!$D$2:$D$18</c:f>
              <c:numCache>
                <c:formatCode>[$-409]d\-mmm;@</c:formatCode>
                <c:ptCount val="17"/>
                <c:pt idx="0">
                  <c:v>45806</c:v>
                </c:pt>
                <c:pt idx="1">
                  <c:v>45806</c:v>
                </c:pt>
                <c:pt idx="2">
                  <c:v>45807</c:v>
                </c:pt>
                <c:pt idx="3">
                  <c:v>45807</c:v>
                </c:pt>
                <c:pt idx="4">
                  <c:v>45807</c:v>
                </c:pt>
                <c:pt idx="5">
                  <c:v>45807</c:v>
                </c:pt>
                <c:pt idx="6">
                  <c:v>45808</c:v>
                </c:pt>
                <c:pt idx="7">
                  <c:v>45808</c:v>
                </c:pt>
                <c:pt idx="8">
                  <c:v>45809</c:v>
                </c:pt>
                <c:pt idx="9">
                  <c:v>45809</c:v>
                </c:pt>
                <c:pt idx="10">
                  <c:v>45809</c:v>
                </c:pt>
                <c:pt idx="11">
                  <c:v>45810</c:v>
                </c:pt>
                <c:pt idx="12">
                  <c:v>45810</c:v>
                </c:pt>
                <c:pt idx="13">
                  <c:v>45811</c:v>
                </c:pt>
                <c:pt idx="14">
                  <c:v>45812</c:v>
                </c:pt>
                <c:pt idx="15">
                  <c:v>45812</c:v>
                </c:pt>
                <c:pt idx="16">
                  <c:v>45813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AEF2-4243-9D00-2F63672EAFFD}"/>
            </c:ext>
          </c:extLst>
        </c:ser>
        <c:ser>
          <c:idx val="1"/>
          <c:order val="3"/>
          <c:tx>
            <c:strRef>
              <c:f>'Sprint 3'!$F$1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6-AEF2-4243-9D00-2F63672EAFFD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8-AEF2-4243-9D00-2F63672EAFFD}"/>
              </c:ext>
            </c:extLst>
          </c:dPt>
          <c:dPt>
            <c:idx val="2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A-AEF2-4243-9D00-2F63672EAFFD}"/>
              </c:ext>
            </c:extLst>
          </c:dPt>
          <c:dPt>
            <c:idx val="3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C-AEF2-4243-9D00-2F63672EAFFD}"/>
              </c:ext>
            </c:extLst>
          </c:dPt>
          <c:dPt>
            <c:idx val="4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E-AEF2-4243-9D00-2F63672EAFFD}"/>
              </c:ext>
            </c:extLst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0-AEF2-4243-9D00-2F63672EAFFD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2-AEF2-4243-9D00-2F63672EAFFD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4-AEF2-4243-9D00-2F63672EAFFD}"/>
              </c:ext>
            </c:extLst>
          </c:dPt>
          <c:cat>
            <c:strRef>
              <c:f>'Sprint 3'!$C$2:$C$18</c:f>
              <c:strCache>
                <c:ptCount val="17"/>
                <c:pt idx="0">
                  <c:v>React Styles - Project</c:v>
                </c:pt>
                <c:pt idx="1">
                  <c:v>React Styles - Quiz</c:v>
                </c:pt>
                <c:pt idx="2">
                  <c:v>React Forms - Lesson</c:v>
                </c:pt>
                <c:pt idx="3">
                  <c:v>React Forms - Article</c:v>
                </c:pt>
                <c:pt idx="4">
                  <c:v>React Forms - Project</c:v>
                </c:pt>
                <c:pt idx="5">
                  <c:v>React Forms - Quiz</c:v>
                </c:pt>
                <c:pt idx="6">
                  <c:v>Second React Quiz</c:v>
                </c:pt>
                <c:pt idx="7">
                  <c:v>Third React Quiz</c:v>
                </c:pt>
                <c:pt idx="8">
                  <c:v>Calendar popup</c:v>
                </c:pt>
                <c:pt idx="9">
                  <c:v>Numeric column w restrictions</c:v>
                </c:pt>
                <c:pt idx="10">
                  <c:v>Category dropdown menu</c:v>
                </c:pt>
                <c:pt idx="11">
                  <c:v>Load categories from txt</c:v>
                </c:pt>
                <c:pt idx="12">
                  <c:v>Time sum</c:v>
                </c:pt>
                <c:pt idx="13">
                  <c:v>Additional page button</c:v>
                </c:pt>
                <c:pt idx="14">
                  <c:v>Cell clickability</c:v>
                </c:pt>
                <c:pt idx="15">
                  <c:v>Delete row</c:v>
                </c:pt>
                <c:pt idx="16">
                  <c:v>Write unit tests</c:v>
                </c:pt>
              </c:strCache>
            </c:strRef>
          </c:cat>
          <c:val>
            <c:numRef>
              <c:f>'Sprint 3'!$F$2:$F$18</c:f>
              <c:numCache>
                <c:formatCode>General</c:formatCode>
                <c:ptCount val="17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5-AEF2-4243-9D00-2F63672EA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342479"/>
        <c:axId val="182340079"/>
      </c:barChart>
      <c:catAx>
        <c:axId val="18234247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0079"/>
        <c:crosses val="autoZero"/>
        <c:auto val="1"/>
        <c:lblAlgn val="ctr"/>
        <c:lblOffset val="100"/>
        <c:noMultiLvlLbl val="0"/>
      </c:catAx>
      <c:valAx>
        <c:axId val="182340079"/>
        <c:scaling>
          <c:orientation val="minMax"/>
          <c:max val="45814"/>
          <c:min val="45806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342479"/>
        <c:crosses val="autoZero"/>
        <c:crossBetween val="between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#3 – Data table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June 2</a:t>
            </a:r>
            <a:r>
              <a:rPr lang="en-US" baseline="30000" dirty="0"/>
              <a:t>nd</a:t>
            </a:r>
            <a:r>
              <a:rPr lang="en-US" dirty="0"/>
              <a:t>, 2025 - 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Data Table again</a:t>
            </a:r>
          </a:p>
          <a:p>
            <a:pPr lvl="1"/>
            <a:r>
              <a:rPr lang="en-US" dirty="0"/>
              <a:t>Calendar popup</a:t>
            </a:r>
          </a:p>
          <a:p>
            <a:pPr lvl="1"/>
            <a:r>
              <a:rPr lang="en-US" dirty="0"/>
              <a:t>Numeric column that restricts user inputs to solely positive numbers</a:t>
            </a:r>
          </a:p>
          <a:p>
            <a:pPr lvl="1"/>
            <a:r>
              <a:rPr lang="en-US" dirty="0"/>
              <a:t>Category drop selection menu</a:t>
            </a:r>
          </a:p>
          <a:p>
            <a:pPr lvl="1"/>
            <a:r>
              <a:rPr lang="en-US" dirty="0"/>
              <a:t>Use context API</a:t>
            </a:r>
          </a:p>
          <a:p>
            <a:r>
              <a:rPr lang="en-US" dirty="0"/>
              <a:t>Upload standup documentation to GitHub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 table development without any ChatGPT assistance</a:t>
            </a:r>
          </a:p>
          <a:p>
            <a:r>
              <a:rPr lang="en-US" dirty="0"/>
              <a:t>Learn how to use context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Start using Tailwind CSS and </a:t>
            </a:r>
            <a:r>
              <a:rPr lang="en-US" dirty="0" err="1"/>
              <a:t>Shadcn</a:t>
            </a:r>
            <a:r>
              <a:rPr lang="en-US" dirty="0"/>
              <a:t>/</a:t>
            </a:r>
            <a:r>
              <a:rPr lang="en-US" dirty="0" err="1"/>
              <a:t>ui</a:t>
            </a:r>
            <a:r>
              <a:rPr lang="en-US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2099-A172-7F29-9D39-775E7B53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#2 (Sunday June 7th)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FB504-473B-FA85-5818-ECBAAE7B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problems:</a:t>
            </a:r>
          </a:p>
          <a:p>
            <a:pPr lvl="1"/>
            <a:r>
              <a:rPr lang="en-US" dirty="0"/>
              <a:t>Behind on documentation</a:t>
            </a:r>
          </a:p>
          <a:p>
            <a:pPr lvl="1"/>
            <a:r>
              <a:rPr lang="en-US" dirty="0"/>
              <a:t>MVS is not up to date or specific enough</a:t>
            </a:r>
          </a:p>
          <a:p>
            <a:pPr lvl="1"/>
            <a:r>
              <a:rPr lang="en-US" dirty="0"/>
              <a:t>Need to learn how to do unit testing and then write tests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en-US" dirty="0"/>
              <a:t>Only completed two standups</a:t>
            </a:r>
          </a:p>
          <a:p>
            <a:r>
              <a:rPr lang="en-US" dirty="0"/>
              <a:t>Mostly finished the table component</a:t>
            </a:r>
          </a:p>
          <a:p>
            <a:r>
              <a:rPr lang="en-US" dirty="0"/>
              <a:t>Started looking into unit testing with React Testing Library and </a:t>
            </a:r>
            <a:r>
              <a:rPr lang="en-US" dirty="0" err="1"/>
              <a:t>vitest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1B59-9BF3-D732-F33A-AF693C40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50E79F-1566-45D7-ACD8-7EAF34594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413772"/>
              </p:ext>
            </p:extLst>
          </p:nvPr>
        </p:nvGraphicFramePr>
        <p:xfrm>
          <a:off x="401279" y="1334666"/>
          <a:ext cx="11456424" cy="5311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8B91F90-E20A-D5C5-17F8-604D87464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35" y="2047414"/>
            <a:ext cx="313813" cy="313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6C220-8F33-D852-00E6-C9B56E44F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547" y="2843827"/>
            <a:ext cx="313813" cy="313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649EE-E6E3-6330-01A2-7CDD3D457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678" y="3697927"/>
            <a:ext cx="313813" cy="313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4EE602-6D59-5E4F-BA7A-26D7BC29D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457" y="4289169"/>
            <a:ext cx="313813" cy="31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39147-6D10-4A4C-A952-10A87F722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92" y="4997091"/>
            <a:ext cx="313813" cy="313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E15601-D342-32B2-DA50-4361864B8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7741" y="5773840"/>
            <a:ext cx="313813" cy="313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E0BE4-77AA-D365-8CC3-6E3FDEB887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6361" y="5310904"/>
            <a:ext cx="313813" cy="313813"/>
          </a:xfrm>
          <a:prstGeom prst="rect">
            <a:avLst/>
          </a:prstGeom>
        </p:spPr>
      </p:pic>
      <p:pic>
        <p:nvPicPr>
          <p:cNvPr id="12" name="Picture 11" descr="A red banner with white text">
            <a:extLst>
              <a:ext uri="{FF2B5EF4-FFF2-40B4-BE49-F238E27FC236}">
                <a16:creationId xmlns:a16="http://schemas.microsoft.com/office/drawing/2014/main" id="{99E36D90-C1EB-3017-282D-5F26FD789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109" y="5670248"/>
            <a:ext cx="636639" cy="5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0C13-38C5-AA74-807C-0B9415D3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25B7-9EFD-F50B-714F-0952C4CF6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Finished data entry table draft</a:t>
            </a:r>
          </a:p>
          <a:p>
            <a:pPr lvl="1"/>
            <a:r>
              <a:rPr lang="en-US" dirty="0"/>
              <a:t>Used context API</a:t>
            </a:r>
          </a:p>
          <a:p>
            <a:pPr lvl="1"/>
            <a:r>
              <a:rPr lang="en-US" dirty="0"/>
              <a:t>Somewhat avoided using ChatGPT</a:t>
            </a:r>
          </a:p>
          <a:p>
            <a:r>
              <a:rPr lang="en-US" dirty="0"/>
              <a:t>Set up to start unit testing</a:t>
            </a:r>
          </a:p>
          <a:p>
            <a:r>
              <a:rPr lang="en-US" dirty="0"/>
              <a:t>Briefly refactorized code (broke code down into distinct components)</a:t>
            </a:r>
          </a:p>
        </p:txBody>
      </p:sp>
    </p:spTree>
    <p:extLst>
      <p:ext uri="{BB962C8B-B14F-4D97-AF65-F5344CB8AC3E}">
        <p14:creationId xmlns:p14="http://schemas.microsoft.com/office/powerpoint/2010/main" val="372986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CE04-6E8B-DA4E-6E3F-01F799FC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pic>
        <p:nvPicPr>
          <p:cNvPr id="5" name="Content Placeholder 4" descr="A screen shot of a computer">
            <a:extLst>
              <a:ext uri="{FF2B5EF4-FFF2-40B4-BE49-F238E27FC236}">
                <a16:creationId xmlns:a16="http://schemas.microsoft.com/office/drawing/2014/main" id="{B213C986-676E-9578-BC8B-EC2E36243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3" y="1557460"/>
            <a:ext cx="11274585" cy="4361560"/>
          </a:xfrm>
        </p:spPr>
      </p:pic>
    </p:spTree>
    <p:extLst>
      <p:ext uri="{BB962C8B-B14F-4D97-AF65-F5344CB8AC3E}">
        <p14:creationId xmlns:p14="http://schemas.microsoft.com/office/powerpoint/2010/main" val="338596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7AED-4C6C-7B3A-85D3-C1E1FA52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872B-A17D-B8DB-B51F-925AA1E59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52700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Conversion (</a:t>
            </a:r>
            <a:r>
              <a:rPr lang="en-US" dirty="0" err="1"/>
              <a:t>file.x</a:t>
            </a:r>
            <a:r>
              <a:rPr lang="en-US" dirty="0"/>
              <a:t> --&gt; file.md)</a:t>
            </a:r>
          </a:p>
          <a:p>
            <a:pPr lvl="1"/>
            <a:r>
              <a:rPr lang="en-US" dirty="0"/>
              <a:t>sprint3_standup.pptx</a:t>
            </a:r>
          </a:p>
          <a:p>
            <a:pPr lvl="1"/>
            <a:r>
              <a:rPr lang="en-US" dirty="0"/>
              <a:t>All files mentioned under here</a:t>
            </a:r>
          </a:p>
          <a:p>
            <a:r>
              <a:rPr lang="en-US" dirty="0"/>
              <a:t>Complete</a:t>
            </a:r>
          </a:p>
          <a:p>
            <a:pPr lvl="1"/>
            <a:r>
              <a:rPr lang="en-US" dirty="0"/>
              <a:t>Sprint dashboard</a:t>
            </a:r>
          </a:p>
          <a:p>
            <a:pPr lvl="2"/>
            <a:r>
              <a:rPr lang="en-US" dirty="0"/>
              <a:t>Sprint 2</a:t>
            </a:r>
          </a:p>
          <a:p>
            <a:pPr lvl="2"/>
            <a:r>
              <a:rPr lang="en-US" dirty="0"/>
              <a:t>Sprint 3</a:t>
            </a:r>
          </a:p>
          <a:p>
            <a:pPr lvl="2"/>
            <a:r>
              <a:rPr lang="en-US" dirty="0"/>
              <a:t>Sprint 4 (new)</a:t>
            </a:r>
          </a:p>
          <a:p>
            <a:pPr lvl="1"/>
            <a:r>
              <a:rPr lang="en-US" dirty="0"/>
              <a:t>Backlog</a:t>
            </a:r>
          </a:p>
          <a:p>
            <a:pPr lvl="2"/>
            <a:r>
              <a:rPr lang="en-US" dirty="0"/>
              <a:t>Intro to react</a:t>
            </a:r>
          </a:p>
          <a:p>
            <a:pPr lvl="2"/>
            <a:r>
              <a:rPr lang="en-US" dirty="0"/>
              <a:t>Data Entry Table</a:t>
            </a:r>
          </a:p>
          <a:p>
            <a:pPr lvl="1"/>
            <a:r>
              <a:rPr lang="en-US" dirty="0"/>
              <a:t>Sprint 3 retrospective</a:t>
            </a:r>
          </a:p>
          <a:p>
            <a:pPr lvl="1"/>
            <a:r>
              <a:rPr lang="en-US" dirty="0"/>
              <a:t>Sprint 3 standups (combine)</a:t>
            </a:r>
          </a:p>
          <a:p>
            <a:pPr lvl="1"/>
            <a:r>
              <a:rPr lang="en-US" dirty="0"/>
              <a:t>Add relevant documents to the sprint3 folder</a:t>
            </a:r>
          </a:p>
          <a:p>
            <a:r>
              <a:rPr lang="en-US" dirty="0"/>
              <a:t>Revise: MVS</a:t>
            </a:r>
          </a:p>
        </p:txBody>
      </p:sp>
    </p:spTree>
    <p:extLst>
      <p:ext uri="{BB962C8B-B14F-4D97-AF65-F5344CB8AC3E}">
        <p14:creationId xmlns:p14="http://schemas.microsoft.com/office/powerpoint/2010/main" val="213006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E4CF-8956-88DF-8C25-FFF9388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Blockers – poor </a:t>
            </a:r>
            <a:r>
              <a:rPr lang="en-US" dirty="0" err="1"/>
              <a:t>mvs</a:t>
            </a:r>
            <a:endParaRPr lang="en-US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0E5900-6BDF-0856-F1E5-1E81839D0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081" y="1690688"/>
            <a:ext cx="6035563" cy="3825572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ED82026-DE22-06DE-176D-6CF4CA084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638" y="1690688"/>
            <a:ext cx="6090612" cy="328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047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1A4-BD56-6A00-E8F4-57909BDD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Blockers – poor documentation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DD4541-E7D3-728F-7BCF-DE2A53E6FB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8" y="1451999"/>
            <a:ext cx="2709495" cy="5279064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681385-1525-EE3F-64F5-20D9AE117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074" y="1433484"/>
            <a:ext cx="3038222" cy="540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68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138C-EF81-5417-D9BC-048DED2F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5850D-A497-85A5-4CE4-6F02767B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Documentation</a:t>
            </a:r>
          </a:p>
          <a:p>
            <a:pPr lvl="1"/>
            <a:r>
              <a:rPr lang="en-US" dirty="0"/>
              <a:t>Sprint 2 description page</a:t>
            </a:r>
          </a:p>
          <a:p>
            <a:pPr lvl="1"/>
            <a:r>
              <a:rPr lang="en-US" dirty="0"/>
              <a:t>Sprint 3 description page</a:t>
            </a:r>
          </a:p>
          <a:p>
            <a:pPr lvl="1"/>
            <a:r>
              <a:rPr lang="en-US" dirty="0"/>
              <a:t>Upload standups</a:t>
            </a:r>
          </a:p>
          <a:p>
            <a:pPr lvl="1"/>
            <a:r>
              <a:rPr lang="en-US" dirty="0"/>
              <a:t>Upload retrospective</a:t>
            </a:r>
          </a:p>
          <a:p>
            <a:pPr lvl="1"/>
            <a:r>
              <a:rPr lang="en-US" dirty="0"/>
              <a:t>Add any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6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(Monday June 2</a:t>
            </a:r>
            <a:r>
              <a:rPr lang="en-US" baseline="30000" dirty="0"/>
              <a:t>nd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issues</a:t>
            </a:r>
          </a:p>
          <a:p>
            <a:pPr lvl="1"/>
            <a:r>
              <a:rPr lang="en-US" dirty="0"/>
              <a:t>ChatGPT reliance</a:t>
            </a:r>
          </a:p>
          <a:p>
            <a:pPr lvl="1"/>
            <a:r>
              <a:rPr lang="en-US" dirty="0"/>
              <a:t>Working on things outside of the timeline order due to laziness</a:t>
            </a:r>
          </a:p>
          <a:p>
            <a:pPr lvl="1"/>
            <a:r>
              <a:rPr lang="en-US" dirty="0"/>
              <a:t>Impulsive/Unfocused work – starting adding new features</a:t>
            </a:r>
          </a:p>
          <a:p>
            <a:r>
              <a:rPr lang="en-US" dirty="0"/>
              <a:t>Show </a:t>
            </a:r>
            <a:r>
              <a:rPr lang="en-US" dirty="0" err="1"/>
              <a:t>DataTable</a:t>
            </a:r>
            <a:r>
              <a:rPr lang="en-US" dirty="0"/>
              <a:t> implementation using ChatGPT assistance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Redo table implementation without any </a:t>
            </a:r>
            <a:r>
              <a:rPr lang="en-US" dirty="0" err="1"/>
              <a:t>chatgpt</a:t>
            </a:r>
            <a:r>
              <a:rPr lang="en-US" dirty="0"/>
              <a:t> assistance</a:t>
            </a:r>
          </a:p>
          <a:p>
            <a:pPr lvl="1"/>
            <a:r>
              <a:rPr lang="en-US" dirty="0"/>
              <a:t>Start using documentation for Tailwind CSS and </a:t>
            </a:r>
            <a:r>
              <a:rPr lang="en-US" dirty="0" err="1"/>
              <a:t>Shadcn</a:t>
            </a:r>
            <a:r>
              <a:rPr lang="en-US" dirty="0"/>
              <a:t>/UI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F5E-C832-5661-4482-C039DDCE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A97C-0234-B349-3659-327ADB58A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Lump left over tasks into separate backlog items</a:t>
            </a:r>
          </a:p>
          <a:p>
            <a:pPr lvl="1"/>
            <a:r>
              <a:rPr lang="en-US" dirty="0"/>
              <a:t>(1) Documentation issues</a:t>
            </a:r>
          </a:p>
          <a:p>
            <a:pPr lvl="1"/>
            <a:r>
              <a:rPr lang="en-US" dirty="0"/>
              <a:t>(2) Testing Introduction</a:t>
            </a:r>
          </a:p>
          <a:p>
            <a:r>
              <a:rPr lang="en-US" dirty="0"/>
              <a:t>Complete retrospective</a:t>
            </a:r>
          </a:p>
        </p:txBody>
      </p:sp>
    </p:spTree>
    <p:extLst>
      <p:ext uri="{BB962C8B-B14F-4D97-AF65-F5344CB8AC3E}">
        <p14:creationId xmlns:p14="http://schemas.microsoft.com/office/powerpoint/2010/main" val="4034865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Rough Timeline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5D435B4-ECE5-4AD1-94A7-2EB984800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360453"/>
              </p:ext>
            </p:extLst>
          </p:nvPr>
        </p:nvGraphicFramePr>
        <p:xfrm>
          <a:off x="408652" y="1385016"/>
          <a:ext cx="11419553" cy="5222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8BDA3576-C49D-7763-6621-C4B87459E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474" y="2106151"/>
            <a:ext cx="313813" cy="3138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266DD0-85B0-5EBB-3FD7-71AB8650D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287" y="2432664"/>
            <a:ext cx="313813" cy="313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47F46D-7F4B-3BCA-483A-5B2442AF2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567" y="2883156"/>
            <a:ext cx="313813" cy="3138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8C726A-9458-478A-0C26-227038162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493" y="3272093"/>
            <a:ext cx="313813" cy="313813"/>
          </a:xfrm>
          <a:prstGeom prst="rect">
            <a:avLst/>
          </a:prstGeom>
        </p:spPr>
      </p:pic>
      <p:pic>
        <p:nvPicPr>
          <p:cNvPr id="18" name="Picture 17" descr="A red banner with white text">
            <a:extLst>
              <a:ext uri="{FF2B5EF4-FFF2-40B4-BE49-F238E27FC236}">
                <a16:creationId xmlns:a16="http://schemas.microsoft.com/office/drawing/2014/main" id="{7AC7F9D6-0842-296B-DE19-CFB39485C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79" y="3996146"/>
            <a:ext cx="636639" cy="52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AFC-9144-D21B-801F-C19763512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Sprint 3 w/ ChatGPT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50E79F-1566-45D7-ACD8-7EAF345943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20213"/>
              </p:ext>
            </p:extLst>
          </p:nvPr>
        </p:nvGraphicFramePr>
        <p:xfrm>
          <a:off x="838200" y="1806616"/>
          <a:ext cx="10655710" cy="5051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 descr="A red banner with white text">
            <a:extLst>
              <a:ext uri="{FF2B5EF4-FFF2-40B4-BE49-F238E27FC236}">
                <a16:creationId xmlns:a16="http://schemas.microsoft.com/office/drawing/2014/main" id="{E70B0915-2E71-A08B-3EE9-4E5638D9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157" y="5213612"/>
            <a:ext cx="636639" cy="520995"/>
          </a:xfrm>
          <a:prstGeom prst="rect">
            <a:avLst/>
          </a:prstGeom>
        </p:spPr>
      </p:pic>
      <p:pic>
        <p:nvPicPr>
          <p:cNvPr id="6" name="Picture 5" descr="A red banner with white text">
            <a:extLst>
              <a:ext uri="{FF2B5EF4-FFF2-40B4-BE49-F238E27FC236}">
                <a16:creationId xmlns:a16="http://schemas.microsoft.com/office/drawing/2014/main" id="{E70B0915-2E71-A08B-3EE9-4E5638D98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538" y="5734607"/>
            <a:ext cx="636639" cy="520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457C6-2C00-D21A-6224-4C8C28BAF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1" y="2412629"/>
            <a:ext cx="259437" cy="259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86223D1-7FDB-98BE-6B5F-A9066B0E8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0" y="2658275"/>
            <a:ext cx="259437" cy="259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6DC918-FC81-A2AB-8396-58EC521DE6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4" y="2917712"/>
            <a:ext cx="259437" cy="2594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0D4E77-3F4B-75FB-346B-3980B5BAF0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177149"/>
            <a:ext cx="259437" cy="2594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505F416-CF73-F18D-A845-DEEEA960B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406406"/>
            <a:ext cx="259437" cy="2594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A23272-F05C-7E28-85D2-4CFC73020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73" y="3695122"/>
            <a:ext cx="259437" cy="2594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C02608-9C83-33AC-6282-216C4F174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38" y="3954559"/>
            <a:ext cx="259437" cy="2594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231964-A583-8A26-6B26-2E40954A6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3" y="4213996"/>
            <a:ext cx="259437" cy="2594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5D3315-7F94-6E55-2484-BF12A2B153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819" y="4473433"/>
            <a:ext cx="259437" cy="2594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985843-2067-9108-6836-59101FDF8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941" y="4703906"/>
            <a:ext cx="259437" cy="2594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CDAC5F4-2AF9-CC91-6D2E-B297179C6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78" y="5694595"/>
            <a:ext cx="259437" cy="2594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F1E687-61BF-66E2-4AF9-34781D327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784" y="5865385"/>
            <a:ext cx="259437" cy="2594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A272C2-9ED5-B4E2-7524-CA401E449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906" y="6203258"/>
            <a:ext cx="259437" cy="2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14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6FB5-764D-65DA-CE98-D9FED8E8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No Assistance Timeline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C5D7582-0C86-4C69-8C74-F0F96B5E0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089479"/>
              </p:ext>
            </p:extLst>
          </p:nvPr>
        </p:nvGraphicFramePr>
        <p:xfrm>
          <a:off x="690716" y="1403493"/>
          <a:ext cx="10980174" cy="5272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red banner with white text">
            <a:extLst>
              <a:ext uri="{FF2B5EF4-FFF2-40B4-BE49-F238E27FC236}">
                <a16:creationId xmlns:a16="http://schemas.microsoft.com/office/drawing/2014/main" id="{9B343E95-355C-F1D2-3DB5-657CBE9D8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89" y="4171392"/>
            <a:ext cx="636639" cy="520995"/>
          </a:xfrm>
          <a:prstGeom prst="rect">
            <a:avLst/>
          </a:prstGeom>
        </p:spPr>
      </p:pic>
      <p:pic>
        <p:nvPicPr>
          <p:cNvPr id="7" name="Picture 6" descr="A red banner with white text">
            <a:extLst>
              <a:ext uri="{FF2B5EF4-FFF2-40B4-BE49-F238E27FC236}">
                <a16:creationId xmlns:a16="http://schemas.microsoft.com/office/drawing/2014/main" id="{A915238D-E0FD-2305-F68B-02AE951A4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492" y="5066128"/>
            <a:ext cx="636639" cy="520995"/>
          </a:xfrm>
          <a:prstGeom prst="rect">
            <a:avLst/>
          </a:prstGeom>
        </p:spPr>
      </p:pic>
      <p:pic>
        <p:nvPicPr>
          <p:cNvPr id="8" name="Picture 7" descr="A red banner with white text">
            <a:extLst>
              <a:ext uri="{FF2B5EF4-FFF2-40B4-BE49-F238E27FC236}">
                <a16:creationId xmlns:a16="http://schemas.microsoft.com/office/drawing/2014/main" id="{A14DE90A-E9D0-6684-6CE1-F16D657F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31" y="5587123"/>
            <a:ext cx="636639" cy="520995"/>
          </a:xfrm>
          <a:prstGeom prst="rect">
            <a:avLst/>
          </a:prstGeom>
        </p:spPr>
      </p:pic>
      <p:pic>
        <p:nvPicPr>
          <p:cNvPr id="9" name="Picture 8" descr="A red banner with white text">
            <a:extLst>
              <a:ext uri="{FF2B5EF4-FFF2-40B4-BE49-F238E27FC236}">
                <a16:creationId xmlns:a16="http://schemas.microsoft.com/office/drawing/2014/main" id="{B6ED9D16-3EB1-A49F-8C1D-634650C5D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83" y="5847620"/>
            <a:ext cx="636639" cy="520995"/>
          </a:xfrm>
          <a:prstGeom prst="rect">
            <a:avLst/>
          </a:prstGeom>
        </p:spPr>
      </p:pic>
      <p:pic>
        <p:nvPicPr>
          <p:cNvPr id="10" name="Picture 9" descr="A red banner with white text">
            <a:extLst>
              <a:ext uri="{FF2B5EF4-FFF2-40B4-BE49-F238E27FC236}">
                <a16:creationId xmlns:a16="http://schemas.microsoft.com/office/drawing/2014/main" id="{275B7ECF-FAB6-E1B5-91F3-882063620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9526" y="5265173"/>
            <a:ext cx="636639" cy="5209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A0099D-F79A-5C34-4155-C36BC7398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0" y="2039004"/>
            <a:ext cx="259437" cy="2594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ECB8F6-74CA-59A9-7BA9-13975F3929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510" y="2298441"/>
            <a:ext cx="259437" cy="2594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A0E44E-B7BE-21E3-0E2A-1802407E5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262" y="2592536"/>
            <a:ext cx="851461" cy="8514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83ECB7-C531-5892-64BF-F63414D7F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563" y="3530342"/>
            <a:ext cx="259437" cy="25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56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9BC5-8457-51B7-46C9-B7F9058B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 – Completed React Course</a:t>
            </a:r>
          </a:p>
        </p:txBody>
      </p:sp>
      <p:pic>
        <p:nvPicPr>
          <p:cNvPr id="5" name="Picture 4" descr="A close-up of a certificate">
            <a:extLst>
              <a:ext uri="{FF2B5EF4-FFF2-40B4-BE49-F238E27FC236}">
                <a16:creationId xmlns:a16="http://schemas.microsoft.com/office/drawing/2014/main" id="{79CF8F7B-7558-E234-AF27-4B2EBDB96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56" y="1392179"/>
            <a:ext cx="6452687" cy="51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5BFD-5E0F-9C23-661D-F3D1276A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8C635-2A35-541E-6606-68CEE784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Backlog items: Intro to UI/UX + Intro to Scrum complete</a:t>
            </a:r>
          </a:p>
          <a:p>
            <a:r>
              <a:rPr lang="en-US" dirty="0"/>
              <a:t>Quiz #1, 86%</a:t>
            </a:r>
          </a:p>
          <a:p>
            <a:r>
              <a:rPr lang="en-US" dirty="0"/>
              <a:t>Quiz #2 – 45% (19/40) ----&gt; 78% (31/40)</a:t>
            </a:r>
          </a:p>
          <a:p>
            <a:r>
              <a:rPr lang="en-US" dirty="0"/>
              <a:t>Quiz #3 – 80% (24/30)</a:t>
            </a:r>
          </a:p>
        </p:txBody>
      </p:sp>
    </p:spTree>
    <p:extLst>
      <p:ext uri="{BB962C8B-B14F-4D97-AF65-F5344CB8AC3E}">
        <p14:creationId xmlns:p14="http://schemas.microsoft.com/office/powerpoint/2010/main" val="332700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16E4-FBD6-4B5D-E0C8-FA67D45D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858" y="0"/>
            <a:ext cx="10515600" cy="1041759"/>
          </a:xfrm>
        </p:spPr>
        <p:txBody>
          <a:bodyPr/>
          <a:lstStyle/>
          <a:p>
            <a:r>
              <a:rPr lang="en-US" dirty="0"/>
              <a:t>Task Table w/ ChatGPT</a:t>
            </a:r>
          </a:p>
        </p:txBody>
      </p:sp>
      <p:pic>
        <p:nvPicPr>
          <p:cNvPr id="4" name="task_table_demo">
            <a:hlinkClick r:id="" action="ppaction://media"/>
            <a:extLst>
              <a:ext uri="{FF2B5EF4-FFF2-40B4-BE49-F238E27FC236}">
                <a16:creationId xmlns:a16="http://schemas.microsoft.com/office/drawing/2014/main" id="{4DE2244F-D671-9E09-347F-DABAE2989F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4006" y="831951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89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much reliance on ChatGPT – not learning enough</a:t>
            </a:r>
          </a:p>
          <a:p>
            <a:r>
              <a:rPr lang="en-US" dirty="0"/>
              <a:t>Not implementing items in order of the timeline</a:t>
            </a:r>
          </a:p>
          <a:p>
            <a:r>
              <a:rPr lang="en-US" dirty="0"/>
              <a:t>Adding a bunch of new features impulsively</a:t>
            </a:r>
          </a:p>
          <a:p>
            <a:r>
              <a:rPr lang="en-US" dirty="0"/>
              <a:t>Put in the work to understand React better but I don’t have a super strong grasp on </a:t>
            </a:r>
            <a:r>
              <a:rPr lang="en-US" dirty="0" err="1"/>
              <a:t>css</a:t>
            </a:r>
            <a:r>
              <a:rPr lang="en-US" dirty="0"/>
              <a:t> and html principles</a:t>
            </a:r>
          </a:p>
          <a:p>
            <a:r>
              <a:rPr lang="en-US" dirty="0"/>
              <a:t>Theres a more advanced/flexible table component in </a:t>
            </a:r>
            <a:r>
              <a:rPr lang="en-US" dirty="0" err="1"/>
              <a:t>shadcn’s</a:t>
            </a:r>
            <a:r>
              <a:rPr lang="en-US" dirty="0"/>
              <a:t> library that I didn’t see previously</a:t>
            </a:r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478</Words>
  <Application>Microsoft Office PowerPoint</Application>
  <PresentationFormat>Widescreen</PresentationFormat>
  <Paragraphs>90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Sprint #3 – Data table setup</vt:lpstr>
      <vt:lpstr>Agenda #1 (Monday June 2nd)</vt:lpstr>
      <vt:lpstr>Previous Progress – Rough Timeline</vt:lpstr>
      <vt:lpstr>Previous Progress – Sprint 3 w/ ChatGPT</vt:lpstr>
      <vt:lpstr>Previous Progress – No Assistance Timeline</vt:lpstr>
      <vt:lpstr>Previous Progress – Completed React Course</vt:lpstr>
      <vt:lpstr>Quiz Progress</vt:lpstr>
      <vt:lpstr>Task Table w/ ChatGPT</vt:lpstr>
      <vt:lpstr>Problems &amp; Blockers</vt:lpstr>
      <vt:lpstr>Pending Actions</vt:lpstr>
      <vt:lpstr>Next Steps</vt:lpstr>
      <vt:lpstr>Agenda #2 (Sunday June 7th)</vt:lpstr>
      <vt:lpstr>Timeline</vt:lpstr>
      <vt:lpstr>Previous Progress</vt:lpstr>
      <vt:lpstr>Previous Progress</vt:lpstr>
      <vt:lpstr>Documentation Problems</vt:lpstr>
      <vt:lpstr>Problems and Blockers – poor mvs</vt:lpstr>
      <vt:lpstr>Problems and Blockers – poor documentation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57</cp:revision>
  <dcterms:created xsi:type="dcterms:W3CDTF">2025-05-18T17:24:21Z</dcterms:created>
  <dcterms:modified xsi:type="dcterms:W3CDTF">2025-06-12T00:37:20Z</dcterms:modified>
</cp:coreProperties>
</file>