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9" r:id="rId6"/>
    <p:sldId id="270" r:id="rId7"/>
    <p:sldId id="264" r:id="rId8"/>
    <p:sldId id="273" r:id="rId9"/>
    <p:sldId id="274" r:id="rId10"/>
    <p:sldId id="258" r:id="rId11"/>
    <p:sldId id="278" r:id="rId12"/>
    <p:sldId id="275" r:id="rId13"/>
    <p:sldId id="272" r:id="rId14"/>
    <p:sldId id="276" r:id="rId15"/>
    <p:sldId id="263" r:id="rId16"/>
    <p:sldId id="271" r:id="rId17"/>
    <p:sldId id="27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C4C9-F082-0991-2DEA-0A8F4085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0E640-A76E-98CA-B3D4-FFFB05E80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C89A-D9DA-C1D4-18B9-98312813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A376-4BC0-515C-A47F-DAE6E166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C7D4-F201-5095-555E-C0BA4E83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FE71-8C05-FA75-D81D-0E994EA8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E13D5-EFB7-0429-7C93-47672E73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CA39-7487-1448-B404-2D70538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C7B7-8480-E3E8-A101-4D3057A4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ACC9-6C58-5AC1-C875-245B7FE5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5B479-2BFE-FCE5-4CEA-6231ADCF0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D155E-1689-3AE7-EC58-B3CC6074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66A5-EF38-2865-7485-03A6BEBC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C0BF-F0BA-AE99-0F5E-B14FF891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0F1B-A6DB-B2D6-7108-1348B935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4B40-BE9B-6009-C4A7-9C3050B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5008-0C18-8EB5-E19C-FED8BAF4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CD99-A986-3C2D-CBC8-7F3A52AD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FC60-F0F4-E903-DF55-204C9546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4EFC-370A-02E1-03EF-55FCB44C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41-67FF-7745-D389-4A546A47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F14B-90D5-0F89-5905-39A70BC6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742A-CB91-5354-9D8A-6826072F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6C44-550A-0C2F-5530-A19BC164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B725-6AD4-B3C0-FA59-53C06517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BFF8-57C2-0AE5-2DE8-EE82E4BC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D962-48DC-3A13-46DA-8A4281977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1288B-FD2D-3852-2978-67ABBD549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3EA38-3162-AB42-2DFC-C9948838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788FF-59D7-F21A-BD59-443FA02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B7F96-EEC5-9389-724E-ACC17E47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E764-3197-4A20-4C9D-DDFDBCBC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FBE7-BE24-765A-D6EA-E43FF46D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93130-3C24-33F4-397D-F2BED2432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21D38-2589-7AD2-588D-0196221DD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8A7A6-2EA6-7B45-86D4-8D5550A00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4BE3C-8FEF-39F7-C4C2-8C02D4CD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39A18-64CA-89D4-C1BE-3AC16068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DBFDB-EBC6-C609-0692-CCE80379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D1AC-6E96-D30C-0F8A-92B8122F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ADE0C-67F2-054E-A12E-C82467C2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961A7-DFF4-4C39-1234-A581BB2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5EA8B-FBCE-A1F4-3450-5CB719B0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85EE8-3363-8432-FFAF-D19EF6D7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46A6-EB16-56DF-D415-7D5C66AA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35AE8-D539-42C9-ECC7-7CEE6E3D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611E-C6A9-5047-D01D-9412A3B6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1CE4-AA2A-7DDB-B0F4-48B30420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7EBA8-AD2C-C3D8-2A34-B0F530435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B650-DC73-799C-3EBF-B9216349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8A59-850A-B6A7-5AC9-022F78BB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9F2E-8736-C4E0-85FC-95103FB5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0E90-8356-5EBB-2EF2-B10B3836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32D53-4A9B-5F6E-5EB4-3AFDEEBD9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D7955-EDEC-00A5-D2C1-CDCC3325D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B918D-0E86-0033-FA51-4E48B102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4C61E-E2D1-F10C-99D1-08CA227C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9CC4-818D-B034-1F6C-40859083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9702-CBC9-E610-8CEA-1F3656C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D164-E3FE-055D-C8D1-4B9AE87B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CC16-F167-87C8-3935-4022F3FD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2EB27-2401-4D61-AB16-2471F7DC39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D32D-E2AE-B09A-D116-3DE8A409D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D150-32C2-D44A-6FA7-A4D4689A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DBA-3402-4D70-0CA2-5C63919D5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870C6-3366-C3DA-BEDB-01AEC3CD1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10 – May 16 (7 days)</a:t>
            </a:r>
          </a:p>
        </p:txBody>
      </p:sp>
    </p:spTree>
    <p:extLst>
      <p:ext uri="{BB962C8B-B14F-4D97-AF65-F5344CB8AC3E}">
        <p14:creationId xmlns:p14="http://schemas.microsoft.com/office/powerpoint/2010/main" val="168274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E784-39EC-C5FE-67AD-D03E183A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Standup Evolution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A7DE-B331-9155-A5AD-41A8EDA8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Reached out to professor for professional feedback/help</a:t>
            </a:r>
          </a:p>
          <a:p>
            <a:r>
              <a:rPr lang="en-US" dirty="0"/>
              <a:t>Started organizing presentations for standups including visuals</a:t>
            </a:r>
          </a:p>
          <a:p>
            <a:r>
              <a:rPr lang="en-US" dirty="0"/>
              <a:t>Scheduled standup consistent and early in the day for at least 4 days per sprint (assuming a sprint is ~ 1 week long)</a:t>
            </a:r>
          </a:p>
          <a:p>
            <a:r>
              <a:rPr lang="en-US" dirty="0"/>
              <a:t>Reduced work schedule from working 7 days a week to 6 days a week</a:t>
            </a:r>
          </a:p>
          <a:p>
            <a:r>
              <a:rPr lang="en-US" dirty="0"/>
              <a:t>Emphasized I look more into Agile/Scrum implementation for solo-teams</a:t>
            </a:r>
          </a:p>
          <a:p>
            <a:r>
              <a:rPr lang="en-US" dirty="0"/>
              <a:t>Decided not to collect more data for prediction model if it doesn’t work too well</a:t>
            </a:r>
          </a:p>
        </p:txBody>
      </p:sp>
    </p:spTree>
    <p:extLst>
      <p:ext uri="{BB962C8B-B14F-4D97-AF65-F5344CB8AC3E}">
        <p14:creationId xmlns:p14="http://schemas.microsoft.com/office/powerpoint/2010/main" val="248244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FD4F-19E6-677C-5B26-8C78694C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Standup Evolution 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86FB-B0C7-4DBE-C80F-6AC7A7B3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Deleted “water-scrum-fall” as my work methodology and replaced with the informal “solo-scrum” that I made up</a:t>
            </a:r>
          </a:p>
          <a:p>
            <a:r>
              <a:rPr lang="en-US" dirty="0"/>
              <a:t>Need to have detailed timeline with a visual aid to guide project towards end goal (satisfy </a:t>
            </a:r>
            <a:r>
              <a:rPr lang="en-US" dirty="0" err="1"/>
              <a:t>mvs</a:t>
            </a:r>
            <a:r>
              <a:rPr lang="en-US" dirty="0"/>
              <a:t>)</a:t>
            </a:r>
          </a:p>
          <a:p>
            <a:r>
              <a:rPr lang="en-US" dirty="0"/>
              <a:t>Include the timeline in every standup so its clear where I am at in the project</a:t>
            </a:r>
          </a:p>
          <a:p>
            <a:r>
              <a:rPr lang="en-US" dirty="0"/>
              <a:t>Need to implement testing each sprint</a:t>
            </a:r>
          </a:p>
          <a:p>
            <a:r>
              <a:rPr lang="en-US" dirty="0"/>
              <a:t>Reinforced scope creep avoidance: don’t impulsively implement new features (@figma mockup), stick to the </a:t>
            </a:r>
            <a:r>
              <a:rPr lang="en-US" dirty="0" err="1"/>
              <a:t>mvs</a:t>
            </a:r>
            <a:endParaRPr lang="en-US" dirty="0"/>
          </a:p>
          <a:p>
            <a:r>
              <a:rPr lang="en-US" dirty="0"/>
              <a:t>Create a new sprint and redistribute backlog items; don’t kick the can further down the road (</a:t>
            </a:r>
            <a:r>
              <a:rPr lang="en-US" dirty="0" err="1"/>
              <a:t>ie</a:t>
            </a:r>
            <a:r>
              <a:rPr lang="en-US" dirty="0"/>
              <a:t> roll over backlog items and not change anything)</a:t>
            </a:r>
          </a:p>
          <a:p>
            <a:r>
              <a:rPr lang="en-US" dirty="0"/>
              <a:t>Continue to meet when separated using remote technology (zoom,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68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DA4-A70A-5FCC-8619-A7CCA7BB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90B9-91A5-1090-E24E-A293F856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figure out testing</a:t>
            </a:r>
          </a:p>
          <a:p>
            <a:r>
              <a:rPr lang="en-US" dirty="0"/>
              <a:t>Unfamiliar with React + Tailwind CSS + UI/</a:t>
            </a:r>
            <a:r>
              <a:rPr lang="en-US" dirty="0" err="1"/>
              <a:t>Shadcn</a:t>
            </a:r>
            <a:r>
              <a:rPr lang="en-US" dirty="0"/>
              <a:t>, also rusty with JavaScript/HTML/CSS</a:t>
            </a:r>
          </a:p>
          <a:p>
            <a:r>
              <a:rPr lang="en-US" dirty="0"/>
              <a:t>Solo-scrum learning curve</a:t>
            </a:r>
          </a:p>
          <a:p>
            <a:r>
              <a:rPr lang="en-US" dirty="0"/>
              <a:t>Managing many tasks at same time (backlog, daily standup, retrospectives)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E794-42E1-51C5-B1A6-404C9EB1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725D5F-76EF-3278-04F9-3B296ED0F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" y="1651802"/>
            <a:ext cx="5951736" cy="3825572"/>
          </a:xfrm>
          <a:prstGeom prst="rect">
            <a:avLst/>
          </a:prstGeom>
        </p:spPr>
      </p:pic>
      <p:pic>
        <p:nvPicPr>
          <p:cNvPr id="4" name="Picture 3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3AAA857A-74D4-04E3-C0BD-073A552E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10" y="830844"/>
            <a:ext cx="5837426" cy="51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9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F51E-3C16-A707-BA64-580EDBF8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CEFB-C78A-2455-4CFF-80C3B28D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UI/UX mockup + wireframe</a:t>
            </a:r>
          </a:p>
          <a:p>
            <a:r>
              <a:rPr lang="en-US" dirty="0"/>
              <a:t>Two Quiz documents created to learn react from articles and commonly used terms</a:t>
            </a:r>
          </a:p>
          <a:p>
            <a:r>
              <a:rPr lang="en-US" dirty="0"/>
              <a:t>Screenshots of react app running</a:t>
            </a:r>
          </a:p>
        </p:txBody>
      </p:sp>
    </p:spTree>
    <p:extLst>
      <p:ext uri="{BB962C8B-B14F-4D97-AF65-F5344CB8AC3E}">
        <p14:creationId xmlns:p14="http://schemas.microsoft.com/office/powerpoint/2010/main" val="394539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2D11-ADF3-8BA0-09E8-1B75A99E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(wireframe, </a:t>
            </a:r>
            <a:r>
              <a:rPr lang="en-US" dirty="0" err="1"/>
              <a:t>figma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6E12DC-CC35-2F59-DD6A-22290E536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32" y="1272058"/>
            <a:ext cx="3724616" cy="5586925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8CF755-58AC-1761-515F-3FD7DC4C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97" y="365125"/>
            <a:ext cx="4416425" cy="63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5F05-FEDE-9AF5-A4F0-C62FA8C8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B033AB-D308-3B6A-D81F-BB438220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" y="1475841"/>
            <a:ext cx="5633384" cy="3906316"/>
          </a:xfrm>
          <a:prstGeom prst="rect">
            <a:avLst/>
          </a:prstGeom>
        </p:spPr>
      </p:pic>
      <p:pic>
        <p:nvPicPr>
          <p:cNvPr id="13" name="Picture 12" descr="A screenshot of a quiz&#10;&#10;AI-generated content may be incorrect.">
            <a:extLst>
              <a:ext uri="{FF2B5EF4-FFF2-40B4-BE49-F238E27FC236}">
                <a16:creationId xmlns:a16="http://schemas.microsoft.com/office/drawing/2014/main" id="{AC275AB4-42AC-C7C4-72A2-7E18DBDBD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5841"/>
            <a:ext cx="5280086" cy="4280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383996-6D58-F5B4-CC31-C7DAEB61CEBA}"/>
              </a:ext>
            </a:extLst>
          </p:cNvPr>
          <p:cNvSpPr txBox="1"/>
          <p:nvPr/>
        </p:nvSpPr>
        <p:spPr>
          <a:xfrm>
            <a:off x="7767484" y="6113711"/>
            <a:ext cx="15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Questions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44693-20F8-6C05-1CB1-1670572921E0}"/>
              </a:ext>
            </a:extLst>
          </p:cNvPr>
          <p:cNvSpPr txBox="1"/>
          <p:nvPr/>
        </p:nvSpPr>
        <p:spPr>
          <a:xfrm>
            <a:off x="1096297" y="5756183"/>
            <a:ext cx="15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Questions</a:t>
            </a:r>
          </a:p>
        </p:txBody>
      </p:sp>
    </p:spTree>
    <p:extLst>
      <p:ext uri="{BB962C8B-B14F-4D97-AF65-F5344CB8AC3E}">
        <p14:creationId xmlns:p14="http://schemas.microsoft.com/office/powerpoint/2010/main" val="46582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9BEC-2D17-F089-BA81-3648427E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App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FC8C4036-BE08-41F1-6505-FE7BBA10C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1" y="1690688"/>
            <a:ext cx="6081526" cy="43513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2C57AA-5916-2F0F-87E4-C9A6082B0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68" y="2952708"/>
            <a:ext cx="3353091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672B-461C-28B5-0572-ED91648A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0599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4849-E8EC-9F5F-2D53-6ECC63B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8CD9-BF8E-2C30-BC25-A4B2DDFE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the foundation of project including overall plan + documentation,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r>
              <a:rPr lang="en-US" dirty="0"/>
              <a:t> design, and methodology management</a:t>
            </a:r>
          </a:p>
        </p:txBody>
      </p:sp>
    </p:spTree>
    <p:extLst>
      <p:ext uri="{BB962C8B-B14F-4D97-AF65-F5344CB8AC3E}">
        <p14:creationId xmlns:p14="http://schemas.microsoft.com/office/powerpoint/2010/main" val="6619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8B22-345A-7F56-EA16-C273503A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(Initial goals of sprint)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7D88-D7A4-8615-8F80-355C5CC9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Finish documentation drafts (</a:t>
            </a:r>
            <a:r>
              <a:rPr lang="en-US" dirty="0" err="1"/>
              <a:t>sdp</a:t>
            </a:r>
            <a:r>
              <a:rPr lang="en-US" dirty="0"/>
              <a:t>, pop, </a:t>
            </a:r>
            <a:r>
              <a:rPr lang="en-US" dirty="0" err="1"/>
              <a:t>mvs</a:t>
            </a:r>
            <a:r>
              <a:rPr lang="en-US" dirty="0"/>
              <a:t>, user-stories) </a:t>
            </a:r>
          </a:p>
          <a:p>
            <a:pPr marL="514350" indent="-514350">
              <a:buAutoNum type="arabicPeriod"/>
            </a:pPr>
            <a:r>
              <a:rPr lang="en-US" dirty="0"/>
              <a:t>Get basic web application up and running </a:t>
            </a:r>
          </a:p>
          <a:p>
            <a:pPr marL="514350" indent="-514350">
              <a:buAutoNum type="arabicPeriod"/>
            </a:pPr>
            <a:r>
              <a:rPr lang="en-US" dirty="0"/>
              <a:t>Populate web page with static components using appropriate styling</a:t>
            </a:r>
          </a:p>
          <a:p>
            <a:pPr marL="514350" indent="-514350">
              <a:buAutoNum type="arabicPeriod"/>
            </a:pPr>
            <a:r>
              <a:rPr lang="en-US" dirty="0"/>
              <a:t>Complete and upload documentation of first sprint to GitHub</a:t>
            </a:r>
          </a:p>
          <a:p>
            <a:pPr marL="514350" indent="-514350">
              <a:buAutoNum type="arabicPeriod"/>
            </a:pPr>
            <a:r>
              <a:rPr lang="en-US" dirty="0"/>
              <a:t>Implement solo-scrum methodology</a:t>
            </a:r>
          </a:p>
        </p:txBody>
      </p:sp>
    </p:spTree>
    <p:extLst>
      <p:ext uri="{BB962C8B-B14F-4D97-AF65-F5344CB8AC3E}">
        <p14:creationId xmlns:p14="http://schemas.microsoft.com/office/powerpoint/2010/main" val="18611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3DF8-DD23-D562-D3BE-4831C19A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B732-3208-FDC9-4AAD-969C922D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Setup (100%)</a:t>
            </a:r>
          </a:p>
          <a:p>
            <a:pPr lvl="1"/>
            <a:r>
              <a:rPr lang="en-US" dirty="0"/>
              <a:t>Project management documents</a:t>
            </a:r>
          </a:p>
          <a:p>
            <a:pPr lvl="1"/>
            <a:r>
              <a:rPr lang="en-US" dirty="0"/>
              <a:t>Initial plans for the design</a:t>
            </a:r>
          </a:p>
          <a:p>
            <a:pPr lvl="1"/>
            <a:r>
              <a:rPr lang="en-US" dirty="0"/>
              <a:t>Setting up a basic web app</a:t>
            </a:r>
          </a:p>
          <a:p>
            <a:r>
              <a:rPr lang="en-US" dirty="0"/>
              <a:t>Intro to Solo-scrum (80%)</a:t>
            </a:r>
          </a:p>
          <a:p>
            <a:pPr lvl="1"/>
            <a:r>
              <a:rPr lang="en-US" dirty="0"/>
              <a:t>Daily standup, retrospectives, definition of done, sprints, backlogs</a:t>
            </a:r>
          </a:p>
          <a:p>
            <a:pPr lvl="1"/>
            <a:r>
              <a:rPr lang="en-US" dirty="0"/>
              <a:t>Upload documentation to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Timeline and visual aid</a:t>
            </a:r>
          </a:p>
          <a:p>
            <a:r>
              <a:rPr lang="en-US" dirty="0"/>
              <a:t>UI/UX Foundation (78%)</a:t>
            </a:r>
          </a:p>
          <a:p>
            <a:pPr lvl="1"/>
            <a:r>
              <a:rPr lang="en-US" dirty="0"/>
              <a:t>Learn the front end technologies: React, Tailwind CSS, UI/</a:t>
            </a:r>
            <a:r>
              <a:rPr lang="en-US" dirty="0" err="1"/>
              <a:t>Shadcn</a:t>
            </a:r>
            <a:endParaRPr lang="en-US" dirty="0"/>
          </a:p>
          <a:p>
            <a:pPr lvl="1"/>
            <a:r>
              <a:rPr lang="en-US" dirty="0"/>
              <a:t>Create wireframe and </a:t>
            </a:r>
            <a:r>
              <a:rPr lang="en-US" dirty="0" err="1"/>
              <a:t>figma</a:t>
            </a:r>
            <a:r>
              <a:rPr lang="en-US" dirty="0"/>
              <a:t> markups</a:t>
            </a:r>
          </a:p>
          <a:p>
            <a:pPr lvl="1"/>
            <a:r>
              <a:rPr lang="en-US" dirty="0"/>
              <a:t>Populate web app with components to match </a:t>
            </a:r>
            <a:r>
              <a:rPr lang="en-US" dirty="0" err="1"/>
              <a:t>figma</a:t>
            </a:r>
            <a:r>
              <a:rPr lang="en-US" dirty="0"/>
              <a:t> markup</a:t>
            </a:r>
          </a:p>
        </p:txBody>
      </p:sp>
    </p:spTree>
    <p:extLst>
      <p:ext uri="{BB962C8B-B14F-4D97-AF65-F5344CB8AC3E}">
        <p14:creationId xmlns:p14="http://schemas.microsoft.com/office/powerpoint/2010/main" val="290319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4C88-0BB0-C448-0AF9-990EEFE3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542C-1828-45CC-FCB5-EB9681D2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sprint completion with documentation + presentations</a:t>
            </a:r>
          </a:p>
          <a:p>
            <a:r>
              <a:rPr lang="en-US" dirty="0"/>
              <a:t>UI wireframes and mockups</a:t>
            </a:r>
          </a:p>
          <a:p>
            <a:r>
              <a:rPr lang="en-US" dirty="0"/>
              <a:t>Setup of react, tailwind,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shadcn</a:t>
            </a:r>
            <a:r>
              <a:rPr lang="en-US" dirty="0"/>
              <a:t> app</a:t>
            </a:r>
          </a:p>
          <a:p>
            <a:r>
              <a:rPr lang="en-US" dirty="0"/>
              <a:t>Completed drafts of detailed plan (</a:t>
            </a:r>
            <a:r>
              <a:rPr lang="en-US" dirty="0" err="1"/>
              <a:t>mvs</a:t>
            </a:r>
            <a:r>
              <a:rPr lang="en-US" dirty="0"/>
              <a:t>, pop, </a:t>
            </a:r>
            <a:r>
              <a:rPr lang="en-US" dirty="0" err="1"/>
              <a:t>sdp</a:t>
            </a:r>
            <a:r>
              <a:rPr lang="en-US" dirty="0"/>
              <a:t>, </a:t>
            </a:r>
            <a:r>
              <a:rPr lang="en-US" dirty="0" err="1"/>
              <a:t>reqs</a:t>
            </a:r>
            <a:r>
              <a:rPr lang="en-US" dirty="0"/>
              <a:t>, user-stories)</a:t>
            </a:r>
          </a:p>
        </p:txBody>
      </p:sp>
    </p:spTree>
    <p:extLst>
      <p:ext uri="{BB962C8B-B14F-4D97-AF65-F5344CB8AC3E}">
        <p14:creationId xmlns:p14="http://schemas.microsoft.com/office/powerpoint/2010/main" val="122098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687E-11F5-0AB6-F6FE-2C3B789B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1AEA-F5CD-8B6A-9F19-97560B3B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Setup – Completed!</a:t>
            </a:r>
          </a:p>
          <a:p>
            <a:r>
              <a:rPr lang="en-US" dirty="0"/>
              <a:t>Intro to Solo-scrum (2/9 tasks)</a:t>
            </a:r>
          </a:p>
          <a:p>
            <a:pPr lvl="1"/>
            <a:r>
              <a:rPr lang="en-US" dirty="0"/>
              <a:t>Create timeline and visual aid</a:t>
            </a:r>
          </a:p>
          <a:p>
            <a:pPr lvl="1"/>
            <a:r>
              <a:rPr lang="en-US" dirty="0"/>
              <a:t>Give sprint review presentation</a:t>
            </a:r>
          </a:p>
          <a:p>
            <a:r>
              <a:rPr lang="en-US" dirty="0"/>
              <a:t>UI/UX Foundation (2/10 tasks)</a:t>
            </a:r>
          </a:p>
          <a:p>
            <a:pPr lvl="1"/>
            <a:r>
              <a:rPr lang="en-US" dirty="0"/>
              <a:t>Complete 2</a:t>
            </a:r>
            <a:r>
              <a:rPr lang="en-US" baseline="30000" dirty="0"/>
              <a:t>nd</a:t>
            </a:r>
            <a:r>
              <a:rPr lang="en-US" dirty="0"/>
              <a:t> quiz</a:t>
            </a:r>
          </a:p>
          <a:p>
            <a:pPr lvl="1"/>
            <a:r>
              <a:rPr lang="en-US" dirty="0"/>
              <a:t>Populate web app with static components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636B-A6C8-46B1-2F46-9DC9A10B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E37E-FC0D-7077-BF09-2BD40E97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project will not use docker compose</a:t>
            </a:r>
          </a:p>
          <a:p>
            <a:pPr lvl="1"/>
            <a:r>
              <a:rPr lang="en-US" dirty="0"/>
              <a:t>Possible implementation in future</a:t>
            </a:r>
          </a:p>
          <a:p>
            <a:r>
              <a:rPr lang="en-US" dirty="0"/>
              <a:t>UI/</a:t>
            </a:r>
            <a:r>
              <a:rPr lang="en-US" dirty="0" err="1"/>
              <a:t>Shadcn</a:t>
            </a:r>
            <a:r>
              <a:rPr lang="en-US" dirty="0"/>
              <a:t> library is added to the frontend</a:t>
            </a:r>
          </a:p>
        </p:txBody>
      </p:sp>
      <p:pic>
        <p:nvPicPr>
          <p:cNvPr id="5" name="Picture 4" descr="A blue logo with a whale and text&#10;&#10;AI-generated content may be incorrect.">
            <a:extLst>
              <a:ext uri="{FF2B5EF4-FFF2-40B4-BE49-F238E27FC236}">
                <a16:creationId xmlns:a16="http://schemas.microsoft.com/office/drawing/2014/main" id="{D12FC3BB-5F92-6ACE-389D-7F4CF04E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61" y="4226588"/>
            <a:ext cx="2857500" cy="1600200"/>
          </a:xfrm>
          <a:prstGeom prst="rect">
            <a:avLst/>
          </a:prstGeom>
        </p:spPr>
      </p:pic>
      <p:pic>
        <p:nvPicPr>
          <p:cNvPr id="7" name="Picture 6" descr="A white line on a black background&#10;&#10;AI-generated content may be incorrect.">
            <a:extLst>
              <a:ext uri="{FF2B5EF4-FFF2-40B4-BE49-F238E27FC236}">
                <a16:creationId xmlns:a16="http://schemas.microsoft.com/office/drawing/2014/main" id="{A5F198CA-55B3-9AEB-6861-293278AD9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04" y="4091651"/>
            <a:ext cx="1714500" cy="161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C545D7-48F5-7B64-C869-297D5ECF0406}"/>
              </a:ext>
            </a:extLst>
          </p:cNvPr>
          <p:cNvSpPr txBox="1"/>
          <p:nvPr/>
        </p:nvSpPr>
        <p:spPr>
          <a:xfrm>
            <a:off x="3421949" y="4091651"/>
            <a:ext cx="946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413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6DBA-B6D7-B2C0-8163-1A95DEFA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Solo-scrum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24FB-A85B-3E66-F8A4-7AC950D4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standups with parents</a:t>
            </a:r>
          </a:p>
          <a:p>
            <a:r>
              <a:rPr lang="en-US" dirty="0"/>
              <a:t>Retrospective conducted at end of sprint</a:t>
            </a:r>
          </a:p>
          <a:p>
            <a:r>
              <a:rPr lang="en-US" dirty="0"/>
              <a:t>Documentation exported from Notion and uploaded to GitHub at end of sprint</a:t>
            </a:r>
          </a:p>
          <a:p>
            <a:r>
              <a:rPr lang="en-US" dirty="0"/>
              <a:t>Defined and used project management documents (pop, </a:t>
            </a:r>
            <a:r>
              <a:rPr lang="en-US" dirty="0" err="1"/>
              <a:t>sdp</a:t>
            </a:r>
            <a:r>
              <a:rPr lang="en-US" dirty="0"/>
              <a:t>, user-stories, </a:t>
            </a:r>
            <a:r>
              <a:rPr lang="en-US" dirty="0" err="1"/>
              <a:t>reqs</a:t>
            </a:r>
            <a:r>
              <a:rPr lang="en-US" dirty="0"/>
              <a:t>, </a:t>
            </a:r>
            <a:r>
              <a:rPr lang="en-US" dirty="0" err="1"/>
              <a:t>mvs</a:t>
            </a:r>
            <a:r>
              <a:rPr lang="en-US" dirty="0"/>
              <a:t>)</a:t>
            </a:r>
          </a:p>
          <a:p>
            <a:r>
              <a:rPr lang="en-US" dirty="0"/>
              <a:t>Using definition of done for backlog items</a:t>
            </a:r>
          </a:p>
          <a:p>
            <a:r>
              <a:rPr lang="en-US" dirty="0"/>
              <a:t>Sprint planning done at beginning of sprint (and updated as the sprint progresses)</a:t>
            </a:r>
          </a:p>
        </p:txBody>
      </p:sp>
    </p:spTree>
    <p:extLst>
      <p:ext uri="{BB962C8B-B14F-4D97-AF65-F5344CB8AC3E}">
        <p14:creationId xmlns:p14="http://schemas.microsoft.com/office/powerpoint/2010/main" val="10840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D7D5-D4C0-00CF-FD3F-95FFB13E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Solo-scrum: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3A59-8527-ECF3-4589-1F625EBE4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7252"/>
          </a:xfrm>
        </p:spPr>
        <p:txBody>
          <a:bodyPr/>
          <a:lstStyle/>
          <a:p>
            <a:r>
              <a:rPr lang="en-US" dirty="0"/>
              <a:t>Technical team is only one person</a:t>
            </a:r>
          </a:p>
          <a:p>
            <a:r>
              <a:rPr lang="en-US" dirty="0"/>
              <a:t>Required to act as all three: scrum master, product owner, development team</a:t>
            </a:r>
          </a:p>
          <a:p>
            <a:r>
              <a:rPr lang="en-US" dirty="0"/>
              <a:t>Without real life experience, it’s hard to know how a scrum master, product owner, and team would act</a:t>
            </a:r>
          </a:p>
          <a:p>
            <a:r>
              <a:rPr lang="en-US" dirty="0"/>
              <a:t>Doesn’t simulate real life interactions, leaves large blind spots in how the entire system operates normally</a:t>
            </a:r>
          </a:p>
          <a:p>
            <a:r>
              <a:rPr lang="en-US" dirty="0"/>
              <a:t>More difficult to complete tasks in parallel</a:t>
            </a:r>
          </a:p>
        </p:txBody>
      </p:sp>
    </p:spTree>
    <p:extLst>
      <p:ext uri="{BB962C8B-B14F-4D97-AF65-F5344CB8AC3E}">
        <p14:creationId xmlns:p14="http://schemas.microsoft.com/office/powerpoint/2010/main" val="395491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688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Sprint 1 Review</vt:lpstr>
      <vt:lpstr>Objective</vt:lpstr>
      <vt:lpstr>Milestones (Initial goals of sprint)</vt:lpstr>
      <vt:lpstr>Backlog Items</vt:lpstr>
      <vt:lpstr>Accomplishments</vt:lpstr>
      <vt:lpstr>Left Over</vt:lpstr>
      <vt:lpstr>Tech Stack Updates</vt:lpstr>
      <vt:lpstr>Solo-scrum Implementation</vt:lpstr>
      <vt:lpstr>Solo-scrum: Pros &amp; Cons</vt:lpstr>
      <vt:lpstr>Standup Evolution p1</vt:lpstr>
      <vt:lpstr>Standup Evolution p2</vt:lpstr>
      <vt:lpstr>Challenges</vt:lpstr>
      <vt:lpstr>Retrospective</vt:lpstr>
      <vt:lpstr>Implementation Details</vt:lpstr>
      <vt:lpstr>Design (wireframe, figma)</vt:lpstr>
      <vt:lpstr>Quizzes</vt:lpstr>
      <vt:lpstr>React App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38</cp:revision>
  <dcterms:created xsi:type="dcterms:W3CDTF">2025-05-14T23:29:01Z</dcterms:created>
  <dcterms:modified xsi:type="dcterms:W3CDTF">2025-05-19T01:13:28Z</dcterms:modified>
</cp:coreProperties>
</file>