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2" r:id="rId16"/>
    <p:sldId id="273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5/19 – Saturday 5/24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419B-D23D-6D5E-36C2-1DD3F405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Rough Timeline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59C43-9326-2B2D-F5E5-B3C3C294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" y="1315891"/>
            <a:ext cx="11583918" cy="53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DDCD-EBEF-2863-0BD0-11DF78DE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DB6C-7CB1-A60B-704D-C257FF00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re-read the react article but head hurts and I have </a:t>
            </a:r>
            <a:r>
              <a:rPr lang="en-US" dirty="0" err="1"/>
              <a:t>brainfog</a:t>
            </a:r>
            <a:r>
              <a:rPr lang="en-US" dirty="0"/>
              <a:t> (more difficult to learn with these conditions)</a:t>
            </a:r>
          </a:p>
        </p:txBody>
      </p:sp>
    </p:spTree>
    <p:extLst>
      <p:ext uri="{BB962C8B-B14F-4D97-AF65-F5344CB8AC3E}">
        <p14:creationId xmlns:p14="http://schemas.microsoft.com/office/powerpoint/2010/main" val="171765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4839-B617-38C9-3B3E-CCF21BE8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BEBA-E2FB-0DD4-E45A-B231CE54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react article for quiz 2</a:t>
            </a:r>
          </a:p>
          <a:p>
            <a:r>
              <a:rPr lang="en-US" dirty="0"/>
              <a:t>Retake + grade quiz 2</a:t>
            </a:r>
          </a:p>
          <a:p>
            <a:r>
              <a:rPr lang="en-US" dirty="0"/>
              <a:t>Review missed questions in quiz 1</a:t>
            </a:r>
          </a:p>
          <a:p>
            <a:r>
              <a:rPr lang="en-US" dirty="0"/>
              <a:t>Write up subtasks for backlog items in next sprint (sprint 3)</a:t>
            </a:r>
          </a:p>
          <a:p>
            <a:r>
              <a:rPr lang="en-US" dirty="0"/>
              <a:t>Create </a:t>
            </a:r>
            <a:r>
              <a:rPr lang="en-US" dirty="0" err="1"/>
              <a:t>gantt</a:t>
            </a:r>
            <a:r>
              <a:rPr lang="en-US" dirty="0"/>
              <a:t> chart for immediate timeline</a:t>
            </a:r>
          </a:p>
          <a:p>
            <a:pPr lvl="1"/>
            <a:r>
              <a:rPr lang="en-US" dirty="0"/>
              <a:t>Immediate timeline – subtasks of backlog items in the current sprint and the next sprint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7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5FCF-01FD-7854-D42A-D54722D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--- 5/21 Tuesday (Day #3)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DF04-A223-B995-DBD5-33352F86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4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A899-8022-96E7-96DB-CF78C50C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942E-9DF5-DDE7-B73C-82E54078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17B-F78D-FC4E-2F68-74D9DADD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Timeline (Sprints 2 &amp;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60EA-251F-7902-E56A-501A14B6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9" y="1318861"/>
            <a:ext cx="9632515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9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DBA1-60F4-0AD2-9858-55929CA9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 2 &amp; 3 Timeline (Untouched)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5EA7A-ADD9-FB8D-93E8-41EE2300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1980847"/>
            <a:ext cx="6016143" cy="3616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9AB70-7ADC-2041-3FFE-BDA2079E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" y="1980847"/>
            <a:ext cx="5898690" cy="36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2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EEA5-3D39-3F0A-DD32-79BCE662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Sprint 2 Progress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E9D8D-5631-29FD-4319-C7BC6120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01" y="1599935"/>
            <a:ext cx="7864997" cy="5051587"/>
          </a:xfrm>
          <a:prstGeom prst="rect">
            <a:avLst/>
          </a:prstGeom>
        </p:spPr>
      </p:pic>
      <p:pic>
        <p:nvPicPr>
          <p:cNvPr id="5" name="Picture 4" descr="A green check mark in a circle&#10;&#10;AI-generated content may be incorrect.">
            <a:extLst>
              <a:ext uri="{FF2B5EF4-FFF2-40B4-BE49-F238E27FC236}">
                <a16:creationId xmlns:a16="http://schemas.microsoft.com/office/drawing/2014/main" id="{E39A58AB-2355-6282-BDDA-28BF19DB5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91" y="2499638"/>
            <a:ext cx="255230" cy="255230"/>
          </a:xfrm>
          <a:prstGeom prst="rect">
            <a:avLst/>
          </a:prstGeom>
        </p:spPr>
      </p:pic>
      <p:pic>
        <p:nvPicPr>
          <p:cNvPr id="9" name="Picture 8" descr="A red flag on a pole&#10;&#10;AI-generated content may be incorrect.">
            <a:extLst>
              <a:ext uri="{FF2B5EF4-FFF2-40B4-BE49-F238E27FC236}">
                <a16:creationId xmlns:a16="http://schemas.microsoft.com/office/drawing/2014/main" id="{C0621BF1-FA31-CCF2-C4BF-22AEE43D3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3" y="2744457"/>
            <a:ext cx="362082" cy="362082"/>
          </a:xfrm>
          <a:prstGeom prst="rect">
            <a:avLst/>
          </a:prstGeom>
        </p:spPr>
      </p:pic>
      <p:pic>
        <p:nvPicPr>
          <p:cNvPr id="10" name="Picture 9" descr="A red flag on a pole&#10;&#10;AI-generated content may be incorrect.">
            <a:extLst>
              <a:ext uri="{FF2B5EF4-FFF2-40B4-BE49-F238E27FC236}">
                <a16:creationId xmlns:a16="http://schemas.microsoft.com/office/drawing/2014/main" id="{3A169E93-5540-38A6-992C-F0CC966E0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3" y="3371362"/>
            <a:ext cx="362082" cy="362082"/>
          </a:xfrm>
          <a:prstGeom prst="rect">
            <a:avLst/>
          </a:prstGeom>
        </p:spPr>
      </p:pic>
      <p:pic>
        <p:nvPicPr>
          <p:cNvPr id="11" name="Picture 10" descr="A red flag on a pole&#10;&#10;AI-generated content may be incorrect.">
            <a:extLst>
              <a:ext uri="{FF2B5EF4-FFF2-40B4-BE49-F238E27FC236}">
                <a16:creationId xmlns:a16="http://schemas.microsoft.com/office/drawing/2014/main" id="{43EB159B-B6D8-D983-41E4-D1ABA3DBC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06" y="3733444"/>
            <a:ext cx="362082" cy="3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EBEF-11D1-1494-1F96-6263F3D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40DC-B97B-4DEC-253E-3E6EE367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1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D74-95CF-27DD-2EFD-5D3434C4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A413-C009-4FFF-3E1C-D33C13A8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--- 5/19 Monday (Day #1)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small logistical progress I made yesterday and what I intend on finishing by the end of today</a:t>
            </a:r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9A-9A1A-B89D-7296-7F238C3E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sprint 1 presentation</a:t>
            </a:r>
          </a:p>
          <a:p>
            <a:r>
              <a:rPr lang="en-US" dirty="0"/>
              <a:t>Uploaded backlog descriptions, standups, retrospective, and sprint documentation to GitHub</a:t>
            </a:r>
          </a:p>
          <a:p>
            <a:r>
              <a:rPr lang="en-US" dirty="0"/>
              <a:t>Emailed Dr. Raymer for presentation request</a:t>
            </a:r>
          </a:p>
          <a:p>
            <a:r>
              <a:rPr lang="en-US" dirty="0"/>
              <a:t>Started working on timeline</a:t>
            </a:r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React, html, </a:t>
            </a:r>
            <a:r>
              <a:rPr lang="en-US" dirty="0" err="1"/>
              <a:t>css</a:t>
            </a:r>
            <a:r>
              <a:rPr lang="en-US" dirty="0"/>
              <a:t>, tailwind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shadcn</a:t>
            </a:r>
            <a:r>
              <a:rPr lang="en-US" dirty="0"/>
              <a:t> learning curve</a:t>
            </a:r>
          </a:p>
          <a:p>
            <a:r>
              <a:rPr lang="en-US" dirty="0"/>
              <a:t>Timeline is going to take a long time to make</a:t>
            </a:r>
          </a:p>
          <a:p>
            <a:pPr lvl="1"/>
            <a:r>
              <a:rPr lang="en-US" dirty="0"/>
              <a:t>Create subtasks for all backlog items (8 left)</a:t>
            </a:r>
          </a:p>
          <a:p>
            <a:pPr lvl="1"/>
            <a:r>
              <a:rPr lang="en-US" dirty="0"/>
              <a:t>Estimate duration of each subtask</a:t>
            </a:r>
          </a:p>
          <a:p>
            <a:pPr lvl="1"/>
            <a:r>
              <a:rPr lang="en-US" dirty="0"/>
              <a:t>Assign start/end dates</a:t>
            </a:r>
          </a:p>
          <a:p>
            <a:pPr lvl="1"/>
            <a:r>
              <a:rPr lang="en-US" dirty="0"/>
              <a:t>Research + implement </a:t>
            </a:r>
            <a:r>
              <a:rPr lang="en-US" dirty="0" err="1"/>
              <a:t>gantt</a:t>
            </a:r>
            <a:r>
              <a:rPr lang="en-US" dirty="0"/>
              <a:t> chart software</a:t>
            </a:r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E21-AFA3-CE71-6182-71C37E5F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Issue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5ADE0B-A87E-D5FA-C126-D7719DFD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1600411"/>
            <a:ext cx="3063505" cy="489246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589EA7-112E-97BA-2956-F539D7717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38" y="1435118"/>
            <a:ext cx="8971472" cy="51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Create rough timeline including Japan</a:t>
            </a:r>
          </a:p>
          <a:p>
            <a:r>
              <a:rPr lang="en-US" dirty="0">
                <a:highlight>
                  <a:srgbClr val="FFFF00"/>
                </a:highlight>
              </a:rPr>
              <a:t>Give sprint 1 presentation later on today</a:t>
            </a:r>
          </a:p>
          <a:p>
            <a:r>
              <a:rPr lang="en-US" dirty="0">
                <a:highlight>
                  <a:srgbClr val="FFFF00"/>
                </a:highlight>
              </a:rPr>
              <a:t>Complete and grade 1</a:t>
            </a:r>
            <a:r>
              <a:rPr lang="en-US" baseline="30000" dirty="0">
                <a:highlight>
                  <a:srgbClr val="FFFF00"/>
                </a:highlight>
              </a:rPr>
              <a:t>st</a:t>
            </a:r>
            <a:r>
              <a:rPr lang="en-US" dirty="0">
                <a:highlight>
                  <a:srgbClr val="FFFF00"/>
                </a:highlight>
              </a:rPr>
              <a:t> and 2</a:t>
            </a:r>
            <a:r>
              <a:rPr lang="en-US" baseline="30000" dirty="0">
                <a:highlight>
                  <a:srgbClr val="FFFF00"/>
                </a:highlight>
              </a:rPr>
              <a:t>nd</a:t>
            </a:r>
            <a:r>
              <a:rPr lang="en-US" dirty="0">
                <a:highlight>
                  <a:srgbClr val="FFFF00"/>
                </a:highlight>
              </a:rPr>
              <a:t> quiz</a:t>
            </a:r>
          </a:p>
          <a:p>
            <a:r>
              <a:rPr lang="en-US" dirty="0"/>
              <a:t>Implement static UI elements using React, html, tailwind </a:t>
            </a:r>
            <a:r>
              <a:rPr lang="en-US" dirty="0" err="1"/>
              <a:t>css</a:t>
            </a:r>
            <a:r>
              <a:rPr lang="en-US" dirty="0"/>
              <a:t>, JavaScript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Fix </a:t>
            </a:r>
            <a:r>
              <a:rPr lang="en-US" dirty="0" err="1">
                <a:highlight>
                  <a:srgbClr val="FFFF00"/>
                </a:highlight>
              </a:rPr>
              <a:t>figma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ui</a:t>
            </a:r>
            <a:r>
              <a:rPr lang="en-US" dirty="0">
                <a:highlight>
                  <a:srgbClr val="FFFF00"/>
                </a:highlight>
              </a:rPr>
              <a:t> mockup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Version 1: make consistent + download (extra version)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Version 2: make consistent + remove status bar + download (</a:t>
            </a:r>
            <a:r>
              <a:rPr lang="en-US" dirty="0" err="1">
                <a:highlight>
                  <a:srgbClr val="FFFF00"/>
                </a:highlight>
              </a:rPr>
              <a:t>mvs</a:t>
            </a:r>
            <a:r>
              <a:rPr lang="en-US" dirty="0">
                <a:highlight>
                  <a:srgbClr val="FFFF00"/>
                </a:highlight>
              </a:rPr>
              <a:t> version ---- remove impulsive feature)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rough timeline including Japan</a:t>
            </a:r>
          </a:p>
          <a:p>
            <a:r>
              <a:rPr lang="en-US" dirty="0"/>
              <a:t>Give sprint 1 presentation later on today</a:t>
            </a:r>
          </a:p>
          <a:p>
            <a:r>
              <a:rPr lang="en-US" dirty="0"/>
              <a:t>Complete and grade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quiz</a:t>
            </a:r>
          </a:p>
          <a:p>
            <a:r>
              <a:rPr lang="en-US" dirty="0"/>
              <a:t>Fix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mockup</a:t>
            </a:r>
          </a:p>
          <a:p>
            <a:pPr lvl="1"/>
            <a:r>
              <a:rPr lang="en-US" dirty="0"/>
              <a:t>Version 1: make consistent + download (extra version)</a:t>
            </a:r>
          </a:p>
          <a:p>
            <a:pPr lvl="1"/>
            <a:r>
              <a:rPr lang="en-US" dirty="0"/>
              <a:t>Version 2: make consistent + remove status bar + download (</a:t>
            </a:r>
            <a:r>
              <a:rPr lang="en-US" dirty="0" err="1"/>
              <a:t>mvs</a:t>
            </a:r>
            <a:r>
              <a:rPr lang="en-US" dirty="0"/>
              <a:t> version ---- remove impulsive feature)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18DC-8E1D-5CA5-BDD5-0952C973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--- 5/20 Tuesday (Day #2)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F725-7281-D010-936D-B3EE1270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poor understanding of react – show quiz scores</a:t>
            </a:r>
          </a:p>
          <a:p>
            <a:r>
              <a:rPr lang="en-US" dirty="0"/>
              <a:t>Introduce + review rough timeline</a:t>
            </a:r>
          </a:p>
          <a:p>
            <a:r>
              <a:rPr lang="en-US" dirty="0"/>
              <a:t>Promise immediate timeline will be created by tomorrow</a:t>
            </a:r>
          </a:p>
        </p:txBody>
      </p:sp>
    </p:spTree>
    <p:extLst>
      <p:ext uri="{BB962C8B-B14F-4D97-AF65-F5344CB8AC3E}">
        <p14:creationId xmlns:p14="http://schemas.microsoft.com/office/powerpoint/2010/main" val="366794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1E78-D447-6378-B48F-C2369BE5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6125-FC6A-1FBE-7F08-FB9C1E50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UI mockups (2 versions)</a:t>
            </a:r>
          </a:p>
          <a:p>
            <a:r>
              <a:rPr lang="en-US" dirty="0"/>
              <a:t>Took quiz 2 for first time (18/40 = 45%)</a:t>
            </a:r>
          </a:p>
          <a:p>
            <a:r>
              <a:rPr lang="en-US" dirty="0"/>
              <a:t>Retook quiz 1 (13/15 = 87%)</a:t>
            </a:r>
          </a:p>
          <a:p>
            <a:r>
              <a:rPr lang="en-US" dirty="0"/>
              <a:t>Finished Rough Timeline</a:t>
            </a:r>
          </a:p>
        </p:txBody>
      </p:sp>
    </p:spTree>
    <p:extLst>
      <p:ext uri="{BB962C8B-B14F-4D97-AF65-F5344CB8AC3E}">
        <p14:creationId xmlns:p14="http://schemas.microsoft.com/office/powerpoint/2010/main" val="31959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422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Sprint #2</vt:lpstr>
      <vt:lpstr>Agenda --- 5/19 Monday (Day #1)</vt:lpstr>
      <vt:lpstr>Previous Progress</vt:lpstr>
      <vt:lpstr>Problems &amp; Blockers</vt:lpstr>
      <vt:lpstr>Timeline Issue</vt:lpstr>
      <vt:lpstr>Pending Actions</vt:lpstr>
      <vt:lpstr>Next Steps</vt:lpstr>
      <vt:lpstr>Agenda --- 5/20 Tuesday (Day #2)</vt:lpstr>
      <vt:lpstr>Previous Progress</vt:lpstr>
      <vt:lpstr>Rough Timeline</vt:lpstr>
      <vt:lpstr>Problems &amp; Blockers</vt:lpstr>
      <vt:lpstr>Next Steps</vt:lpstr>
      <vt:lpstr>Agenda --- 5/21 Tuesday (Day #3)</vt:lpstr>
      <vt:lpstr>Previous Progress</vt:lpstr>
      <vt:lpstr>Immediate Timeline (Sprints 2 &amp; 3)</vt:lpstr>
      <vt:lpstr>Sprints 2 &amp; 3 Timeline (Untouched)</vt:lpstr>
      <vt:lpstr>Timeline: Sprint 2 Progress</vt:lpstr>
      <vt:lpstr>Problems &amp; Blockers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25</cp:revision>
  <dcterms:created xsi:type="dcterms:W3CDTF">2025-05-18T17:24:21Z</dcterms:created>
  <dcterms:modified xsi:type="dcterms:W3CDTF">2025-05-21T00:14:56Z</dcterms:modified>
</cp:coreProperties>
</file>