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3" r:id="rId6"/>
    <p:sldId id="266" r:id="rId7"/>
    <p:sldId id="264" r:id="rId8"/>
    <p:sldId id="265" r:id="rId9"/>
    <p:sldId id="258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C4C9-F082-0991-2DEA-0A8F4085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0E640-A76E-98CA-B3D4-FFFB05E80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C89A-D9DA-C1D4-18B9-98312813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A376-4BC0-515C-A47F-DAE6E166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C7D4-F201-5095-555E-C0BA4E83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FE71-8C05-FA75-D81D-0E994EA8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E13D5-EFB7-0429-7C93-47672E73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7CA39-7487-1448-B404-2D705386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C7B7-8480-E3E8-A101-4D3057A4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ACC9-6C58-5AC1-C875-245B7FE5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5B479-2BFE-FCE5-4CEA-6231ADCF0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D155E-1689-3AE7-EC58-B3CC60746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66A5-EF38-2865-7485-03A6BEBC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C0BF-F0BA-AE99-0F5E-B14FF891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0F1B-A6DB-B2D6-7108-1348B935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9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4B40-BE9B-6009-C4A7-9C3050B2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5008-0C18-8EB5-E19C-FED8BAF42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CD99-A986-3C2D-CBC8-7F3A52AD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FC60-F0F4-E903-DF55-204C9546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4EFC-370A-02E1-03EF-55FCB44C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841-67FF-7745-D389-4A546A47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3F14B-90D5-0F89-5905-39A70BC6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742A-CB91-5354-9D8A-6826072F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E6C44-550A-0C2F-5530-A19BC164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B725-6AD4-B3C0-FA59-53C06517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BFF8-57C2-0AE5-2DE8-EE82E4BC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D962-48DC-3A13-46DA-8A4281977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1288B-FD2D-3852-2978-67ABBD549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EA38-3162-AB42-2DFC-C9948838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788FF-59D7-F21A-BD59-443FA02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B7F96-EEC5-9389-724E-ACC17E47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1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E764-3197-4A20-4C9D-DDFDBCBC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FBE7-BE24-765A-D6EA-E43FF46D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93130-3C24-33F4-397D-F2BED2432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21D38-2589-7AD2-588D-0196221DD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8A7A6-2EA6-7B45-86D4-8D5550A00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4BE3C-8FEF-39F7-C4C2-8C02D4CD9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39A18-64CA-89D4-C1BE-3AC16068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DBFDB-EBC6-C609-0692-CCE80379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D1AC-6E96-D30C-0F8A-92B8122F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ADE0C-67F2-054E-A12E-C82467C2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961A7-DFF4-4C39-1234-A581BB2E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5EA8B-FBCE-A1F4-3450-5CB719B0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85EE8-3363-8432-FFAF-D19EF6D7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46A6-EB16-56DF-D415-7D5C66AA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35AE8-D539-42C9-ECC7-7CEE6E3D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611E-C6A9-5047-D01D-9412A3B6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91CE4-AA2A-7DDB-B0F4-48B30420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7EBA8-AD2C-C3D8-2A34-B0F530435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B650-DC73-799C-3EBF-B9216349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8A59-850A-B6A7-5AC9-022F78BB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9F2E-8736-C4E0-85FC-95103FB5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60E90-8356-5EBB-2EF2-B10B3836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32D53-4A9B-5F6E-5EB4-3AFDEEBD9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7955-EDEC-00A5-D2C1-CDCC3325D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B918D-0E86-0033-FA51-4E48B102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4C61E-E2D1-F10C-99D1-08CA227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A9CC4-818D-B034-1F6C-4085908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9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D9702-CBC9-E610-8CEA-1F3656C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DD164-E3FE-055D-C8D1-4B9AE87B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3CC16-F167-87C8-3935-4022F3FD7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2EB27-2401-4D61-AB16-2471F7DC3909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0D32D-E2AE-B09A-D116-3DE8A409D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D150-32C2-D44A-6FA7-A4D4689A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59CCA-871A-449E-ABA6-DCA4FCF4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3DBA-3402-4D70-0CA2-5C63919D5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870C6-3366-C3DA-BEDB-01AEC3CD1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10 – May 16 (7 days)</a:t>
            </a:r>
          </a:p>
        </p:txBody>
      </p:sp>
    </p:spTree>
    <p:extLst>
      <p:ext uri="{BB962C8B-B14F-4D97-AF65-F5344CB8AC3E}">
        <p14:creationId xmlns:p14="http://schemas.microsoft.com/office/powerpoint/2010/main" val="168274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E3EB-52D2-C297-F6D7-4A738C1E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779A-A344-7D59-6079-29C91A0C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59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8B4B-8366-A7F5-4630-FD3F2BC6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Testing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A097-DA09-3701-6791-442DDF61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4849-E8EC-9F5F-2D53-6ECC63B1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8CD9-BF8E-2C30-BC25-A4B2DDFE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the foundation of project including overall plan + documentation,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design, and methodology management</a:t>
            </a:r>
          </a:p>
        </p:txBody>
      </p:sp>
    </p:spTree>
    <p:extLst>
      <p:ext uri="{BB962C8B-B14F-4D97-AF65-F5344CB8AC3E}">
        <p14:creationId xmlns:p14="http://schemas.microsoft.com/office/powerpoint/2010/main" val="6619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8B22-345A-7F56-EA16-C273503A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7D88-D7A4-8615-8F80-355C5CC9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Finish documentation drafts (</a:t>
            </a:r>
            <a:r>
              <a:rPr lang="en-US" dirty="0" err="1"/>
              <a:t>sdp</a:t>
            </a:r>
            <a:r>
              <a:rPr lang="en-US" dirty="0"/>
              <a:t>, pop, </a:t>
            </a:r>
            <a:r>
              <a:rPr lang="en-US" dirty="0" err="1"/>
              <a:t>mvs</a:t>
            </a:r>
            <a:r>
              <a:rPr lang="en-US" dirty="0"/>
              <a:t>, user-stories) </a:t>
            </a:r>
          </a:p>
          <a:p>
            <a:pPr marL="514350" indent="-514350">
              <a:buAutoNum type="arabicPeriod"/>
            </a:pPr>
            <a:r>
              <a:rPr lang="en-US" dirty="0"/>
              <a:t>Get basic react application up and running </a:t>
            </a:r>
          </a:p>
          <a:p>
            <a:pPr marL="514350" indent="-514350">
              <a:buAutoNum type="arabicPeriod"/>
            </a:pPr>
            <a:r>
              <a:rPr lang="en-US" dirty="0"/>
              <a:t>Populate web page with static components using appropriate styling</a:t>
            </a:r>
          </a:p>
          <a:p>
            <a:pPr marL="514350" indent="-514350">
              <a:buAutoNum type="arabicPeriod"/>
            </a:pPr>
            <a:r>
              <a:rPr lang="en-US" dirty="0"/>
              <a:t>Complete and upload documentation of first sprint to GitHub</a:t>
            </a:r>
          </a:p>
          <a:p>
            <a:pPr marL="514350" indent="-514350">
              <a:buAutoNum type="arabicPeriod"/>
            </a:pPr>
            <a:r>
              <a:rPr lang="en-US" dirty="0"/>
              <a:t>Implement solo-scrum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110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3DF8-DD23-D562-D3BE-4831C19A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Backlog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B732-3208-FDC9-4AAD-969C922D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 Setup</a:t>
            </a:r>
          </a:p>
          <a:p>
            <a:pPr lvl="1"/>
            <a:r>
              <a:rPr lang="en-US" dirty="0"/>
              <a:t>Project management documents</a:t>
            </a:r>
          </a:p>
          <a:p>
            <a:pPr lvl="1"/>
            <a:r>
              <a:rPr lang="en-US" dirty="0"/>
              <a:t>Initial plans for the design</a:t>
            </a:r>
          </a:p>
          <a:p>
            <a:pPr lvl="1"/>
            <a:r>
              <a:rPr lang="en-US" dirty="0"/>
              <a:t>Setting up a basic web app</a:t>
            </a:r>
          </a:p>
          <a:p>
            <a:r>
              <a:rPr lang="en-US" dirty="0"/>
              <a:t>Intro to Solo-scrum</a:t>
            </a:r>
          </a:p>
          <a:p>
            <a:pPr lvl="1"/>
            <a:r>
              <a:rPr lang="en-US" dirty="0"/>
              <a:t>Daily standup, retrospectives, definition of done, sprints, backlogs</a:t>
            </a:r>
          </a:p>
          <a:p>
            <a:pPr lvl="1"/>
            <a:r>
              <a:rPr lang="en-US" dirty="0"/>
              <a:t>Upload documentation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UI/UX Foundation</a:t>
            </a:r>
          </a:p>
          <a:p>
            <a:pPr lvl="1"/>
            <a:r>
              <a:rPr lang="en-US" dirty="0"/>
              <a:t>Learn the front end technologies: React, Tailwind CSS, UI/</a:t>
            </a:r>
            <a:r>
              <a:rPr lang="en-US" dirty="0" err="1"/>
              <a:t>Shadcn</a:t>
            </a:r>
            <a:endParaRPr lang="en-US" dirty="0"/>
          </a:p>
          <a:p>
            <a:pPr lvl="1"/>
            <a:r>
              <a:rPr lang="en-US" dirty="0"/>
              <a:t>Create wireframe and </a:t>
            </a:r>
            <a:r>
              <a:rPr lang="en-US" dirty="0" err="1"/>
              <a:t>figma</a:t>
            </a:r>
            <a:r>
              <a:rPr lang="en-US" dirty="0"/>
              <a:t> markups</a:t>
            </a:r>
          </a:p>
          <a:p>
            <a:pPr lvl="1"/>
            <a:r>
              <a:rPr lang="en-US" dirty="0"/>
              <a:t>Populate web app with components to match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marku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D11-ADF3-8BA0-09E8-1B75A99E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(wireframe, </a:t>
            </a:r>
            <a:r>
              <a:rPr lang="en-US" dirty="0" err="1"/>
              <a:t>figma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B71E-5137-6237-74A7-85EE64392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8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4094-48DC-4030-3CE0-2ED9DF93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(web-page)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485E-C4B6-3A81-8151-6BC6FADC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636B-A6C8-46B1-2F46-9DC9A10B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37E-FC0D-7077-BF09-2BD40E97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3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D9A6-24BD-153E-F369-A838575C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8F3D-A1F3-60E8-85B9-AAD755BC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E784-39EC-C5FE-67AD-D03E183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Standup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A7DE-B331-9155-A5AD-41A8EDA8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4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Sprint 1 Review</vt:lpstr>
      <vt:lpstr>Objective</vt:lpstr>
      <vt:lpstr>Milestones</vt:lpstr>
      <vt:lpstr>Backlog Items</vt:lpstr>
      <vt:lpstr>Design (wireframe, figma)</vt:lpstr>
      <vt:lpstr>Design (web-page)</vt:lpstr>
      <vt:lpstr>Tech Stack Updates</vt:lpstr>
      <vt:lpstr>Quiz Results</vt:lpstr>
      <vt:lpstr>Standup Evolution</vt:lpstr>
      <vt:lpstr>Retrospective</vt:lpstr>
      <vt:lpstr>Live Testing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13</cp:revision>
  <dcterms:created xsi:type="dcterms:W3CDTF">2025-05-14T23:29:01Z</dcterms:created>
  <dcterms:modified xsi:type="dcterms:W3CDTF">2025-05-14T23:47:25Z</dcterms:modified>
</cp:coreProperties>
</file>