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Standup – 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Sunday 5/18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 common meeting time</a:t>
            </a:r>
          </a:p>
          <a:p>
            <a:r>
              <a:rPr lang="en-US" dirty="0"/>
              <a:t>Discuss progress accomplished in first sprint and what needs to be completed to finish things up</a:t>
            </a:r>
          </a:p>
          <a:p>
            <a:r>
              <a:rPr lang="en-US" dirty="0"/>
              <a:t>Review retrospective</a:t>
            </a:r>
          </a:p>
          <a:p>
            <a:r>
              <a:rPr lang="en-US" dirty="0"/>
              <a:t>Assess what to do with impulsively added feature</a:t>
            </a:r>
          </a:p>
          <a:p>
            <a:r>
              <a:rPr lang="en-US" dirty="0"/>
              <a:t>Evaluate solutions to congested backlog load for sprint 2</a:t>
            </a:r>
          </a:p>
          <a:p>
            <a:r>
              <a:rPr lang="en-US" dirty="0"/>
              <a:t>Reiterate pending actions and what will be addressed today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9A-9A1A-B89D-7296-7F238C3E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2394" cy="553781"/>
          </a:xfrm>
        </p:spPr>
        <p:txBody>
          <a:bodyPr/>
          <a:lstStyle/>
          <a:p>
            <a:r>
              <a:rPr lang="en-US" dirty="0"/>
              <a:t>Completed retrospective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725D5F-76EF-3278-04F9-3B296ED0F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" y="2379406"/>
            <a:ext cx="5951736" cy="3825572"/>
          </a:xfrm>
          <a:prstGeom prst="rect">
            <a:avLst/>
          </a:prstGeom>
        </p:spPr>
      </p:pic>
      <p:pic>
        <p:nvPicPr>
          <p:cNvPr id="7" name="Picture 6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3AAA857A-74D4-04E3-C0BD-073A552E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10" y="1558448"/>
            <a:ext cx="5837426" cy="51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overwhelmed by everything I need to manage</a:t>
            </a:r>
          </a:p>
          <a:p>
            <a:r>
              <a:rPr lang="en-US" dirty="0"/>
              <a:t>Sprint 2’s schedule is not feasible at all with rolled over backlog items</a:t>
            </a:r>
          </a:p>
          <a:p>
            <a:r>
              <a:rPr lang="en-US" dirty="0"/>
              <a:t>I impulsively added a new feature not previously planned for in the </a:t>
            </a:r>
            <a:r>
              <a:rPr lang="en-US" dirty="0" err="1"/>
              <a:t>figma</a:t>
            </a:r>
            <a:r>
              <a:rPr lang="en-US" dirty="0"/>
              <a:t> mockup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Getting lazy watching YouTube, TV shows, and movies</a:t>
            </a:r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29E0-24D1-8B33-F794-35654C9E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Sprint 2 Backlog is Too Big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F7DC47-30DC-4FEC-402F-FE521DDC8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0" y="1694901"/>
            <a:ext cx="8192679" cy="3468198"/>
          </a:xfrm>
        </p:spPr>
      </p:pic>
    </p:spTree>
    <p:extLst>
      <p:ext uri="{BB962C8B-B14F-4D97-AF65-F5344CB8AC3E}">
        <p14:creationId xmlns:p14="http://schemas.microsoft.com/office/powerpoint/2010/main" val="325129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4E64-5AF0-F334-63D6-E80E1F52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Creep Visuals</a:t>
            </a:r>
          </a:p>
        </p:txBody>
      </p:sp>
      <p:pic>
        <p:nvPicPr>
          <p:cNvPr id="5" name="Picture 4" descr="A screenshot of a black square with yellow text&#10;&#10;AI-generated content may be incorrect.">
            <a:extLst>
              <a:ext uri="{FF2B5EF4-FFF2-40B4-BE49-F238E27FC236}">
                <a16:creationId xmlns:a16="http://schemas.microsoft.com/office/drawing/2014/main" id="{69187DD5-6286-67E2-1D94-40929B1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02" y="1468448"/>
            <a:ext cx="1806097" cy="172226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88F68-58A9-C40B-A3E4-FD6FE123E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34" y="3748448"/>
            <a:ext cx="5143063" cy="298747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9815C4-FF5D-7DC4-05F8-7C72D7D0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89" y="1690688"/>
            <a:ext cx="3013896" cy="452084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E4C609-B375-D45D-0F7F-E6A3B7DD5B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650" r="4693" b="39637"/>
          <a:stretch/>
        </p:blipFill>
        <p:spPr>
          <a:xfrm>
            <a:off x="3827119" y="1771852"/>
            <a:ext cx="4152013" cy="1418865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FDCF10-050D-54C2-41DB-FF980FA84D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496" b="17461"/>
          <a:stretch/>
        </p:blipFill>
        <p:spPr>
          <a:xfrm>
            <a:off x="3487802" y="4682547"/>
            <a:ext cx="3372334" cy="116561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CE45A-5C1A-5823-A9F9-4DC17E4AEB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148485" y="2481285"/>
            <a:ext cx="678634" cy="14698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3E5A23-4BE9-D4EB-0DF5-F66B7B2130B9}"/>
              </a:ext>
            </a:extLst>
          </p:cNvPr>
          <p:cNvCxnSpPr>
            <a:endCxn id="11" idx="1"/>
          </p:cNvCxnSpPr>
          <p:nvPr/>
        </p:nvCxnSpPr>
        <p:spPr>
          <a:xfrm>
            <a:off x="3148485" y="4965539"/>
            <a:ext cx="339317" cy="29981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21E695-86BC-3E5E-7C7F-17F06C00A8CA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6860136" y="5242186"/>
            <a:ext cx="281398" cy="231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23FD9E-FBAF-FC21-1820-72996CDA625F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7979132" y="2329583"/>
            <a:ext cx="979670" cy="1517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9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timeline chart and visual</a:t>
            </a:r>
          </a:p>
          <a:p>
            <a:r>
              <a:rPr lang="en-US" dirty="0">
                <a:highlight>
                  <a:srgbClr val="FFFF00"/>
                </a:highlight>
              </a:rPr>
              <a:t>Create basic instruction document for standup procedure (just a txt file)</a:t>
            </a:r>
          </a:p>
          <a:p>
            <a:r>
              <a:rPr lang="en-US" dirty="0">
                <a:highlight>
                  <a:srgbClr val="FFFF00"/>
                </a:highlight>
              </a:rPr>
              <a:t>Fill out sprint 1 presentation</a:t>
            </a:r>
          </a:p>
          <a:p>
            <a:r>
              <a:rPr lang="en-US" dirty="0"/>
              <a:t>Give presentation to parents &amp; potentially Dr. Raymer</a:t>
            </a:r>
          </a:p>
          <a:p>
            <a:r>
              <a:rPr lang="en-US" dirty="0">
                <a:highlight>
                  <a:srgbClr val="FFFF00"/>
                </a:highlight>
              </a:rPr>
              <a:t>Format and upload documentation to GitHub</a:t>
            </a:r>
          </a:p>
          <a:p>
            <a:r>
              <a:rPr lang="en-US" dirty="0"/>
              <a:t>Fix </a:t>
            </a:r>
            <a:r>
              <a:rPr lang="en-US" dirty="0" err="1"/>
              <a:t>figma</a:t>
            </a:r>
            <a:r>
              <a:rPr lang="en-US" dirty="0"/>
              <a:t> UI mockup</a:t>
            </a:r>
          </a:p>
          <a:p>
            <a:r>
              <a:rPr lang="en-US" dirty="0"/>
              <a:t>Implement static UI elements using React, html, tailwind </a:t>
            </a:r>
            <a:r>
              <a:rPr lang="en-US" dirty="0" err="1"/>
              <a:t>css</a:t>
            </a:r>
            <a:r>
              <a:rPr lang="en-US" dirty="0"/>
              <a:t>, JavaScript</a:t>
            </a:r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up sprint 1 presentation</a:t>
            </a:r>
          </a:p>
          <a:p>
            <a:r>
              <a:rPr lang="en-US" dirty="0"/>
              <a:t>Email Dr. Raymer to schedule appointment</a:t>
            </a:r>
          </a:p>
          <a:p>
            <a:r>
              <a:rPr lang="en-US" dirty="0"/>
              <a:t>Write up rough standup process in txt file, then paste in Notion for tomorrow</a:t>
            </a:r>
          </a:p>
          <a:p>
            <a:r>
              <a:rPr lang="en-US" dirty="0"/>
              <a:t>Format and upload sprint 1 documents</a:t>
            </a:r>
          </a:p>
          <a:p>
            <a:r>
              <a:rPr lang="en-US" dirty="0"/>
              <a:t>Put meeting times in google calendar, setup timer on phone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Final Standup – Sprint 1</vt:lpstr>
      <vt:lpstr>Agenda</vt:lpstr>
      <vt:lpstr>Previous Progress</vt:lpstr>
      <vt:lpstr>Problems &amp; Blockers</vt:lpstr>
      <vt:lpstr>Problems: Sprint 2 Backlog is Too Big</vt:lpstr>
      <vt:lpstr>Scope Creep Visuals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12</cp:revision>
  <dcterms:created xsi:type="dcterms:W3CDTF">2025-05-18T17:24:21Z</dcterms:created>
  <dcterms:modified xsi:type="dcterms:W3CDTF">2025-05-18T19:37:05Z</dcterms:modified>
</cp:coreProperties>
</file>