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60" r:id="rId2"/>
    <p:sldId id="259" r:id="rId3"/>
  </p:sldIdLst>
  <p:sldSz cx="12192000" cy="6858000"/>
  <p:notesSz cx="6858000" cy="9144000"/>
  <p:embeddedFontLst>
    <p:embeddedFont>
      <p:font typeface="Helvetica Neue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1" autoAdjust="0"/>
    <p:restoredTop sz="92224" autoAdjust="0"/>
  </p:normalViewPr>
  <p:slideViewPr>
    <p:cSldViewPr snapToGrid="0">
      <p:cViewPr varScale="1">
        <p:scale>
          <a:sx n="67" d="100"/>
          <a:sy n="67" d="100"/>
        </p:scale>
        <p:origin x="7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suny-arthistory2/chapter/william-hogarth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group of people sitting around a table">
            <a:extLst>
              <a:ext uri="{FF2B5EF4-FFF2-40B4-BE49-F238E27FC236}">
                <a16:creationId xmlns:a16="http://schemas.microsoft.com/office/drawing/2014/main" id="{42E9B457-F6C6-64F2-4CE3-2356CE58E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269" t="15595" r="2614" b="2149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A0C6E9-5D4D-A6A1-973C-B7C79EB3F1D0}"/>
              </a:ext>
            </a:extLst>
          </p:cNvPr>
          <p:cNvSpPr txBox="1"/>
          <p:nvPr/>
        </p:nvSpPr>
        <p:spPr>
          <a:xfrm>
            <a:off x="9271327" y="6486226"/>
            <a:ext cx="272382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+mn-lt"/>
                <a:ea typeface="+mn-ea"/>
                <a:cs typeface="+mn-cs"/>
                <a:hlinkClick r:id="rId3" tooltip="https://courses.lumenlearning.com/suny-arthistory2/chapter/william-hogarth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latin typeface="+mn-lt"/>
                <a:ea typeface="+mn-ea"/>
                <a:cs typeface="+mn-cs"/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Google Shape;84;p13">
            <a:extLst>
              <a:ext uri="{FF2B5EF4-FFF2-40B4-BE49-F238E27FC236}">
                <a16:creationId xmlns:a16="http://schemas.microsoft.com/office/drawing/2014/main" id="{44CD982B-D494-4195-E3DE-00365B32F3EE}"/>
              </a:ext>
            </a:extLst>
          </p:cNvPr>
          <p:cNvSpPr txBox="1">
            <a:spLocks/>
          </p:cNvSpPr>
          <p:nvPr/>
        </p:nvSpPr>
        <p:spPr>
          <a:xfrm>
            <a:off x="590551" y="-456406"/>
            <a:ext cx="5505449" cy="238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ct val="0"/>
              </a:spcBef>
              <a:buSzPts val="6000"/>
            </a:pPr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Job's Journey</a:t>
            </a:r>
            <a:endParaRPr lang="en-US" sz="5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Google Shape;85;p13">
            <a:extLst>
              <a:ext uri="{FF2B5EF4-FFF2-40B4-BE49-F238E27FC236}">
                <a16:creationId xmlns:a16="http://schemas.microsoft.com/office/drawing/2014/main" id="{2135A5CC-4818-29E4-B0B0-A3253BE1C143}"/>
              </a:ext>
            </a:extLst>
          </p:cNvPr>
          <p:cNvSpPr txBox="1">
            <a:spLocks/>
          </p:cNvSpPr>
          <p:nvPr/>
        </p:nvSpPr>
        <p:spPr>
          <a:xfrm>
            <a:off x="590550" y="5502275"/>
            <a:ext cx="550544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SzPts val="2400"/>
              <a:buFont typeface="Arial"/>
              <a:buNone/>
            </a:pPr>
            <a:r>
              <a:rPr lang="en-US" sz="2000" dirty="0">
                <a:solidFill>
                  <a:schemeClr val="bg1"/>
                </a:solidFill>
              </a:rPr>
              <a:t>Greg Thain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SzPts val="2400"/>
              <a:buFont typeface="Arial"/>
              <a:buNone/>
            </a:pPr>
            <a:r>
              <a:rPr lang="en-US" sz="2000" dirty="0">
                <a:solidFill>
                  <a:schemeClr val="bg1"/>
                </a:solidFill>
              </a:rPr>
              <a:t>Center for High Throughput Computing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SzPts val="2400"/>
              <a:buFont typeface="Arial"/>
              <a:buNone/>
            </a:pPr>
            <a:r>
              <a:rPr lang="en-US" sz="2000" dirty="0">
                <a:solidFill>
                  <a:schemeClr val="bg1"/>
                </a:solidFill>
              </a:rPr>
              <a:t>University of Wisconsin - Madison</a:t>
            </a:r>
          </a:p>
        </p:txBody>
      </p:sp>
    </p:spTree>
    <p:extLst>
      <p:ext uri="{BB962C8B-B14F-4D97-AF65-F5344CB8AC3E}">
        <p14:creationId xmlns:p14="http://schemas.microsoft.com/office/powerpoint/2010/main" val="357453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596E-8E49-9093-267F-1C827327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and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9B945-E696-5E29-CF77-B134EAA9E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sz="10300" dirty="0"/>
              <a:t>Thank you – Questions?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dirty="0"/>
              <a:t>This work is supported by the NSF under Cooperative Agreement OAC-2030508.  Any options, findings,</a:t>
            </a:r>
          </a:p>
          <a:p>
            <a:pPr marL="114300" indent="0" algn="ctr">
              <a:buNone/>
            </a:pPr>
            <a:r>
              <a:rPr lang="en-US" dirty="0"/>
              <a:t>conclusions or recommendations expressed in this material are those of the authors and do not</a:t>
            </a:r>
          </a:p>
          <a:p>
            <a:pPr marL="114300" indent="0" algn="ctr">
              <a:buNone/>
            </a:pPr>
            <a:r>
              <a:rPr lang="en-US" dirty="0"/>
              <a:t>necessarily reflect the views of the </a:t>
            </a:r>
            <a:r>
              <a:rPr lang="en-US"/>
              <a:t>NSF.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39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2481</TotalTime>
  <Words>74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Helvetica Neue</vt:lpstr>
      <vt:lpstr>Calibri</vt:lpstr>
      <vt:lpstr>Arial</vt:lpstr>
      <vt:lpstr>Office Theme</vt:lpstr>
      <vt:lpstr>PowerPoint Presentation</vt:lpstr>
      <vt:lpstr>Thank you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Wrapper scripts: Problems and Alternatives</dc:title>
  <dc:creator>Greg Thain</dc:creator>
  <cp:lastModifiedBy>Gregory G Thain</cp:lastModifiedBy>
  <cp:revision>55</cp:revision>
  <dcterms:modified xsi:type="dcterms:W3CDTF">2025-09-08T16:39:57Z</dcterms:modified>
</cp:coreProperties>
</file>