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5" r:id="rId8"/>
    <p:sldId id="259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6E41-22B9-4F96-A984-B112ED148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2319D-40DC-4DA3-81DE-B1897EB45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74E5-19CF-4E18-8695-7B31EF04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917E-0C1A-4189-81F8-0118717C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8381-0F4C-4DEF-B02D-1E752C2F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5BF9-8524-4852-9FB8-4AD80BC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2A8AE-53DA-45BC-B901-5F7EDC2C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0A875-84E8-4B75-AB58-930FE33C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DE6A-A4AC-429E-BA78-E641FFC4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BE7A-862A-4A60-8378-06FACF30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7564A-4AE8-4AAD-8FA6-844459297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91E91-5A25-4134-9058-C1E73820D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165B-DAC1-496D-A851-4C78817E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7836-666B-4E9F-ADDA-4067FBA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C504-BEFC-4AAD-81CD-15ACAB11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92B6-48C6-44A8-AB8A-81720D92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9450-2E47-47A8-B52E-C0D10CD6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2D4A-6C9F-437A-A49A-7322D97C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6927-32B5-40F8-BD96-92F24442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A1FB-A356-44B6-990C-46A78885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AA52-7137-4DB4-817B-1A4D11EC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2A7A-D6B5-4325-AFEC-EDF0DB8D0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8FBB-6A6F-4722-AF20-683736DB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5E58-1EFB-4182-99D6-4F79BFA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8740-1E6B-42C6-ACC3-FE25FED1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C004-3A2B-4DA0-934C-416115B7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0AC8-D75B-414B-BEEC-A166389F4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200F4-BB12-4F70-BE5E-FBAD32145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7DB4E-5264-487E-B26F-93E1D976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CC11-2409-4C22-BA72-42866515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7823-9863-4748-81F3-1608B73F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F1A-97D9-47B2-B314-BE8E39DA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1DE34-332B-466A-A038-CC393A706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3EF9E-1225-438B-BA8C-5D5B65D9D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7DA8-A7E5-4212-8A8F-58C586C5D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BE5EC-7922-4C77-9095-D06E9C962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9EB28-85D4-49FB-87F2-EE9C1056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A7E52-5A89-47E3-882B-18BE6AFA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3F629-DFDA-4FC1-B646-D5741EF7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B9CB-ED02-465F-A263-C107E32E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0F394-3F70-4C15-8FCD-8E82ADEB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31D5-402F-4565-9A2F-5C614113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C8CEA-5035-4102-8F92-2C249614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9442C-F98D-45A6-879C-DC632633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64017-898C-4ACD-8E60-2625139C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05507-EF25-4458-93AE-50CCF515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89D7-560A-42AD-B908-BA487DFA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598C-D799-4220-8C39-D9BAC1FC0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37F15-82A0-44A3-A782-836CEBBD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D7C54-5F0B-4224-B750-FEC01539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EEF31-2C84-4B62-9AA2-FB8EAA3D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1B97-5B82-410C-857A-6AE6F613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C641-A3C1-4497-9247-96C48549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04CB4-7662-412E-A1D8-66BBB8210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CAB8-8A86-4F18-8C07-A6EF3679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CA231-BD0F-4F15-9F76-0E9AE096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1AA24-DFC6-4D71-ABBA-F5C2684E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89AD-58B8-4009-9459-1C25FAD9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8EB00-2E36-4949-A475-DBE595F4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3397-54F4-473F-8CAA-2B0F5EE6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3EE2-413C-4865-BE60-2E4AD39A5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EC91-4C38-4554-8D80-78C612F53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0842-72A4-4822-8C08-9C4526E02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0E78BF-7DEC-4FAB-A952-FFDF064E4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3" y="970664"/>
            <a:ext cx="11275216" cy="3330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290C88-C966-4F52-93E9-359FFA92144D}"/>
              </a:ext>
            </a:extLst>
          </p:cNvPr>
          <p:cNvSpPr txBox="1"/>
          <p:nvPr/>
        </p:nvSpPr>
        <p:spPr>
          <a:xfrm>
            <a:off x="3914348" y="4301066"/>
            <a:ext cx="4363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Game by Greg VanKampen</a:t>
            </a:r>
          </a:p>
        </p:txBody>
      </p:sp>
    </p:spTree>
    <p:extLst>
      <p:ext uri="{BB962C8B-B14F-4D97-AF65-F5344CB8AC3E}">
        <p14:creationId xmlns:p14="http://schemas.microsoft.com/office/powerpoint/2010/main" val="370876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 State &amp; Inventory State navigation and interaction</a:t>
            </a:r>
          </a:p>
          <a:p>
            <a:r>
              <a:rPr lang="en-US" dirty="0"/>
              <a:t>Mini Game state plans</a:t>
            </a:r>
          </a:p>
          <a:p>
            <a:pPr lvl="1"/>
            <a:r>
              <a:rPr lang="en-US" dirty="0"/>
              <a:t>Rock Paper Scissors mechanics</a:t>
            </a:r>
          </a:p>
          <a:p>
            <a:pPr lvl="1"/>
            <a:r>
              <a:rPr lang="en-US" dirty="0"/>
              <a:t>High Jump Mechanics</a:t>
            </a:r>
          </a:p>
          <a:p>
            <a:pPr lvl="1"/>
            <a:r>
              <a:rPr lang="en-US" dirty="0"/>
              <a:t>Astro Blaster Mechanics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A70E1-11BC-431C-B28B-9BE37E8F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193" y="388452"/>
            <a:ext cx="2076740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4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Screen Flow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BA38C-B831-4FBC-960C-8679BA910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0" y="2245595"/>
            <a:ext cx="11853520" cy="29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6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D7A8-19E5-487F-8D03-F059F4DC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72"/>
            <a:ext cx="10515600" cy="2852737"/>
          </a:xfrm>
        </p:spPr>
        <p:txBody>
          <a:bodyPr/>
          <a:lstStyle/>
          <a:p>
            <a:pPr algn="ctr"/>
            <a:r>
              <a:rPr lang="en-US" b="1" dirty="0"/>
              <a:t>Thanks for Listening!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C3F7-7A35-48FF-BA63-80C7CFF8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30" y="441926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5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1F2-1ADC-4C0C-B564-5518006E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cmeFont" pitchFamily="2" charset="0"/>
              </a:rPr>
              <a:t>What is a “Pibblie Pum”?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0337-7090-4F6E-84F7-A0D08C21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Pibblie Pum is a virtual pet that you must care for.</a:t>
            </a:r>
          </a:p>
          <a:p>
            <a:r>
              <a:rPr lang="en-US" dirty="0"/>
              <a:t>You will need</a:t>
            </a:r>
          </a:p>
          <a:p>
            <a:pPr lvl="1"/>
            <a:r>
              <a:rPr lang="en-US" dirty="0"/>
              <a:t>to feed them</a:t>
            </a:r>
          </a:p>
          <a:p>
            <a:pPr lvl="1"/>
            <a:r>
              <a:rPr lang="en-US" dirty="0"/>
              <a:t>play with them</a:t>
            </a:r>
          </a:p>
          <a:p>
            <a:pPr lvl="1"/>
            <a:r>
              <a:rPr lang="en-US" dirty="0"/>
              <a:t>and care for them</a:t>
            </a:r>
          </a:p>
          <a:p>
            <a:r>
              <a:rPr lang="en-US" dirty="0"/>
              <a:t>Watch your pet grow older in real time.</a:t>
            </a:r>
          </a:p>
          <a:p>
            <a:r>
              <a:rPr lang="en-US" dirty="0"/>
              <a:t>If you treat your pet well enough, they may even evolve.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You and your Pibblie Pum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60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Raising a healthy Pibblie Pum can be a challenge.</a:t>
            </a:r>
          </a:p>
          <a:p>
            <a:r>
              <a:rPr lang="en-US" sz="2400" dirty="0"/>
              <a:t>Your pet has three stats:</a:t>
            </a:r>
          </a:p>
          <a:p>
            <a:pPr lvl="1"/>
            <a:r>
              <a:rPr lang="en-US" sz="2000" dirty="0"/>
              <a:t>Fullness</a:t>
            </a:r>
          </a:p>
          <a:p>
            <a:pPr lvl="1"/>
            <a:r>
              <a:rPr lang="en-US" sz="2000" dirty="0"/>
              <a:t>Happiness</a:t>
            </a:r>
          </a:p>
          <a:p>
            <a:pPr lvl="1"/>
            <a:r>
              <a:rPr lang="en-US" sz="2000" dirty="0"/>
              <a:t>Weight</a:t>
            </a:r>
            <a:endParaRPr lang="en-US" sz="2400" dirty="0"/>
          </a:p>
          <a:p>
            <a:r>
              <a:rPr lang="en-US" sz="2400" dirty="0"/>
              <a:t>Fullness and happiness decrease over time</a:t>
            </a:r>
          </a:p>
          <a:p>
            <a:r>
              <a:rPr lang="en-US" sz="2400" dirty="0"/>
              <a:t>Playing feeding and playing games with your pet will raise these stats</a:t>
            </a:r>
          </a:p>
          <a:p>
            <a:r>
              <a:rPr lang="en-US" sz="2400" dirty="0"/>
              <a:t>Letting these stats go too high or too low can make your pet sick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C069D-4EEC-416B-8A88-69B59D51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55" y="4463143"/>
            <a:ext cx="2394857" cy="2394857"/>
          </a:xfrm>
          <a:prstGeom prst="rect">
            <a:avLst/>
          </a:prstGeom>
        </p:spPr>
      </p:pic>
      <p:pic>
        <p:nvPicPr>
          <p:cNvPr id="1028" name="Picture 4" descr="Cherry in ARCADE GAME SERIES: Ms. PAC-MAN">
            <a:extLst>
              <a:ext uri="{FF2B5EF4-FFF2-40B4-BE49-F238E27FC236}">
                <a16:creationId xmlns:a16="http://schemas.microsoft.com/office/drawing/2014/main" id="{166EB0B4-E0CE-47FB-B6BA-11FD93C4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698" y="5695431"/>
            <a:ext cx="1232937" cy="123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25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Pet Evolution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533EA-07F1-4D6A-B60F-C8EA483DB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50" y="4791999"/>
            <a:ext cx="1507783" cy="15077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B0741-B18A-48A1-AD94-046196CAE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2" y="2785506"/>
            <a:ext cx="1881760" cy="188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0F5FB-E7BD-4BF3-814C-16A13C25C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19" y="195209"/>
            <a:ext cx="2080549" cy="2080549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6A15BAA0-1DD3-4FF7-8CAC-B42EC17A87DF}"/>
              </a:ext>
            </a:extLst>
          </p:cNvPr>
          <p:cNvSpPr/>
          <p:nvPr/>
        </p:nvSpPr>
        <p:spPr>
          <a:xfrm>
            <a:off x="9901925" y="4667266"/>
            <a:ext cx="484632" cy="97840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305BED0-63D3-4987-A42B-44BA0C5D0C22}"/>
              </a:ext>
            </a:extLst>
          </p:cNvPr>
          <p:cNvSpPr/>
          <p:nvPr/>
        </p:nvSpPr>
        <p:spPr>
          <a:xfrm>
            <a:off x="9901925" y="2296302"/>
            <a:ext cx="484632" cy="97840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278D4A-C79A-4B5D-B7DD-27FEAB9C5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827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B3C2C35-5D7D-417D-86C5-0C04BEB235A4}"/>
              </a:ext>
            </a:extLst>
          </p:cNvPr>
          <p:cNvSpPr txBox="1">
            <a:spLocks/>
          </p:cNvSpPr>
          <p:nvPr/>
        </p:nvSpPr>
        <p:spPr>
          <a:xfrm>
            <a:off x="838200" y="17028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As your pet gets older, it will evolve.</a:t>
            </a:r>
          </a:p>
          <a:p>
            <a:r>
              <a:rPr lang="en-US" sz="1800" dirty="0"/>
              <a:t>Each pet has 3 stages of evolution</a:t>
            </a:r>
          </a:p>
          <a:p>
            <a:pPr lvl="1"/>
            <a:r>
              <a:rPr lang="en-US" sz="1400" dirty="0"/>
              <a:t>Baby</a:t>
            </a:r>
          </a:p>
          <a:p>
            <a:pPr lvl="1"/>
            <a:r>
              <a:rPr lang="en-US" sz="1400" dirty="0"/>
              <a:t>Child</a:t>
            </a:r>
          </a:p>
          <a:p>
            <a:pPr lvl="1"/>
            <a:r>
              <a:rPr lang="en-US" sz="1400" dirty="0"/>
              <a:t>Adult</a:t>
            </a:r>
          </a:p>
          <a:p>
            <a:r>
              <a:rPr lang="en-US" sz="1800" dirty="0"/>
              <a:t>Each stage will be longer than the previous one.</a:t>
            </a:r>
          </a:p>
          <a:p>
            <a:r>
              <a:rPr lang="en-US" sz="1800" dirty="0"/>
              <a:t>Each stage also has a larger max happiness and fullness than the previous one.</a:t>
            </a:r>
          </a:p>
          <a:p>
            <a:r>
              <a:rPr lang="en-US" sz="1800" dirty="0"/>
              <a:t>Each pet has a branching tree of possible evolutions</a:t>
            </a:r>
          </a:p>
          <a:p>
            <a:r>
              <a:rPr lang="en-US" sz="1800" dirty="0"/>
              <a:t>How you treat your pet determines which path it will go down.</a:t>
            </a:r>
          </a:p>
          <a:p>
            <a:r>
              <a:rPr lang="en-US" sz="1800" dirty="0"/>
              <a:t>After your pet has grown old enough, it will leave you a special egg and leave to explore</a:t>
            </a:r>
          </a:p>
        </p:txBody>
      </p:sp>
    </p:spTree>
    <p:extLst>
      <p:ext uri="{BB962C8B-B14F-4D97-AF65-F5344CB8AC3E}">
        <p14:creationId xmlns:p14="http://schemas.microsoft.com/office/powerpoint/2010/main" val="27404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Games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197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Playing games with your pet will lower their fullness and weight while raising their happiness.</a:t>
            </a:r>
          </a:p>
          <a:p>
            <a:r>
              <a:rPr lang="en-US" sz="2400" dirty="0"/>
              <a:t>Games  change based on age</a:t>
            </a:r>
          </a:p>
          <a:p>
            <a:pPr lvl="1"/>
            <a:r>
              <a:rPr lang="en-US" sz="2000" dirty="0"/>
              <a:t>Baby: Rock Paper Scissors</a:t>
            </a:r>
          </a:p>
          <a:p>
            <a:pPr lvl="1"/>
            <a:r>
              <a:rPr lang="en-US" sz="2000" dirty="0"/>
              <a:t>Child: High Jump</a:t>
            </a:r>
          </a:p>
          <a:p>
            <a:pPr lvl="1"/>
            <a:r>
              <a:rPr lang="en-US" sz="2000" dirty="0"/>
              <a:t>Adult: Asteroid Blaster</a:t>
            </a:r>
          </a:p>
          <a:p>
            <a:r>
              <a:rPr lang="en-US" sz="2400" dirty="0"/>
              <a:t>If you win, you receive money to buy items from </a:t>
            </a:r>
            <a:r>
              <a:rPr lang="en-US" sz="2400"/>
              <a:t>the shop</a:t>
            </a:r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2CF59-410C-43F6-BF89-356450D1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80" y="2312179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4357F-16DC-4995-854C-EE6090196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23" y="1267151"/>
            <a:ext cx="1513114" cy="15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Items and Shopping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10475" cy="4351338"/>
          </a:xfrm>
        </p:spPr>
        <p:txBody>
          <a:bodyPr/>
          <a:lstStyle/>
          <a:p>
            <a:r>
              <a:rPr lang="en-US" dirty="0"/>
              <a:t>The money you earn from games can be used to buy items from the store</a:t>
            </a:r>
          </a:p>
          <a:p>
            <a:r>
              <a:rPr lang="en-US" dirty="0"/>
              <a:t>Items are always 2 random food items and 1 medicine</a:t>
            </a:r>
          </a:p>
          <a:p>
            <a:r>
              <a:rPr lang="en-US" dirty="0"/>
              <a:t>Buying food items makes shop keeper Tubba restock his goods with something new</a:t>
            </a:r>
          </a:p>
          <a:p>
            <a:r>
              <a:rPr lang="en-US" dirty="0"/>
              <a:t>Tubba also restocks occasionally as time passes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4A3EC-5F15-44FB-AE13-231E7B37E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22376" y="4419600"/>
            <a:ext cx="2438400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158E7-F049-41FA-A17C-35C6D2434E7C}"/>
              </a:ext>
            </a:extLst>
          </p:cNvPr>
          <p:cNvSpPr txBox="1"/>
          <p:nvPr/>
        </p:nvSpPr>
        <p:spPr>
          <a:xfrm>
            <a:off x="10066789" y="44196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erlin Sans FB Demi" panose="020E0802020502020306" pitchFamily="34" charset="0"/>
              </a:rPr>
              <a:t>Tubba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84674A-F8A5-438A-8A85-FDC90434CB36}"/>
              </a:ext>
            </a:extLst>
          </p:cNvPr>
          <p:cNvCxnSpPr>
            <a:cxnSpLocks/>
          </p:cNvCxnSpPr>
          <p:nvPr/>
        </p:nvCxnSpPr>
        <p:spPr>
          <a:xfrm flipH="1">
            <a:off x="8925887" y="4697835"/>
            <a:ext cx="1241570" cy="84728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7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D7A8-19E5-487F-8D03-F059F4DC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72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Code Concepts</a:t>
            </a:r>
          </a:p>
        </p:txBody>
      </p:sp>
    </p:spTree>
    <p:extLst>
      <p:ext uri="{BB962C8B-B14F-4D97-AF65-F5344CB8AC3E}">
        <p14:creationId xmlns:p14="http://schemas.microsoft.com/office/powerpoint/2010/main" val="82862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Pet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93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Idle animation functionality</a:t>
            </a:r>
          </a:p>
          <a:p>
            <a:r>
              <a:rPr lang="en-US" dirty="0"/>
              <a:t>Time functionality</a:t>
            </a:r>
          </a:p>
          <a:p>
            <a:r>
              <a:rPr lang="en-US" dirty="0"/>
              <a:t>Stats</a:t>
            </a:r>
          </a:p>
          <a:p>
            <a:r>
              <a:rPr lang="en-US" dirty="0"/>
              <a:t>Inventory</a:t>
            </a:r>
          </a:p>
          <a:p>
            <a:r>
              <a:rPr lang="en-US" dirty="0"/>
              <a:t>Feeding Method</a:t>
            </a:r>
          </a:p>
          <a:p>
            <a:r>
              <a:rPr lang="en-US" dirty="0"/>
              <a:t>Die</a:t>
            </a:r>
          </a:p>
          <a:p>
            <a:r>
              <a:rPr lang="en-US" dirty="0"/>
              <a:t>Sleep and Wake up</a:t>
            </a:r>
          </a:p>
          <a:p>
            <a:r>
              <a:rPr lang="en-US" dirty="0"/>
              <a:t>Evolve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72342-EAA0-4F64-95E5-8C765355B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057" y="555963"/>
            <a:ext cx="175284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Inventory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is used both by Pet and </a:t>
            </a:r>
            <a:r>
              <a:rPr lang="en-US" dirty="0" err="1"/>
              <a:t>ShopState</a:t>
            </a:r>
            <a:endParaRPr lang="en-US" dirty="0"/>
          </a:p>
          <a:p>
            <a:r>
              <a:rPr lang="en-US" dirty="0"/>
              <a:t>Item IDs</a:t>
            </a:r>
          </a:p>
          <a:p>
            <a:r>
              <a:rPr lang="en-US" dirty="0"/>
              <a:t>Food Stats</a:t>
            </a:r>
          </a:p>
          <a:p>
            <a:r>
              <a:rPr lang="en-US" dirty="0"/>
              <a:t>Inventory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7232-3146-45F8-B9F4-F65C0D5F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309" y="1164474"/>
            <a:ext cx="180047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9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364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AcmeFont</vt:lpstr>
      <vt:lpstr>Arial</vt:lpstr>
      <vt:lpstr>Berlin Sans FB Demi</vt:lpstr>
      <vt:lpstr>Calibri</vt:lpstr>
      <vt:lpstr>Calibri Light</vt:lpstr>
      <vt:lpstr>Office Theme</vt:lpstr>
      <vt:lpstr>PowerPoint Presentation</vt:lpstr>
      <vt:lpstr>What is a “Pibblie Pum”?</vt:lpstr>
      <vt:lpstr>You and your Pibblie Pum</vt:lpstr>
      <vt:lpstr>Pet Evolution</vt:lpstr>
      <vt:lpstr>Games</vt:lpstr>
      <vt:lpstr>Items and Shopping</vt:lpstr>
      <vt:lpstr>Code Concepts</vt:lpstr>
      <vt:lpstr>Pet Class</vt:lpstr>
      <vt:lpstr>Inventory</vt:lpstr>
      <vt:lpstr>States</vt:lpstr>
      <vt:lpstr>Screen Flow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User</dc:creator>
  <cp:lastModifiedBy>Greg Jerkington</cp:lastModifiedBy>
  <cp:revision>19</cp:revision>
  <dcterms:created xsi:type="dcterms:W3CDTF">2019-02-12T15:12:01Z</dcterms:created>
  <dcterms:modified xsi:type="dcterms:W3CDTF">2019-02-20T00:21:16Z</dcterms:modified>
</cp:coreProperties>
</file>