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F9BB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A81F-6E00-4ED2-899A-F2388938D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47F88-4F0A-4C59-BD14-552EAB890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D3C2B-3592-49F6-9E40-59F4E413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D023-3945-4D46-93C4-F45F52B9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98A97-310B-44B0-9520-B2B51CE7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8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EE7C-50A8-4B2B-81C4-D1BA706D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58D4A-55FD-44A0-A87C-28152703E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6F4C4-2079-4F24-B8FC-8EFAD8FA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3F6B1-C1FD-4007-9D91-420B2D2E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A50F5-4D6D-4B24-9105-A035CFD7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4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EF5C0-AA29-48F9-B26D-935C79BB1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85E26-6244-4736-91D0-E1471091C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1F5CB-579F-443D-A1AD-E5648582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F73A5-1992-44D3-8C42-B822E4F1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95F4A-6FE7-4685-B633-1744EE0B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6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7BC8-5425-491B-83D8-93BE70DB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E4FC5-BD52-47D5-BA89-662C8FFF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11E2E-C8E6-4D49-9896-509918A7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8DDE-044D-4400-AB49-D2DFE773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3BE4F-2246-49BD-AE9F-02CEA550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6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60D2-67A2-4A40-88E4-8A825D54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6DF03-C93E-44F1-9A16-14C368DAB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DD3D6-7A28-4A99-8FBA-34F3931C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2B8EA-64FF-4359-978E-9EF69438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B34DE-E5DA-46D9-BD95-2DF66D04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1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B4E3-861D-42E9-81BE-57112D4A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CAB5B-51E3-463F-89EB-F4130EAA2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B39DA-E8EF-424B-81F8-D93B37FE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FF33A-6218-492A-A0C0-B4BB8D31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8B900-F88A-430E-A721-704DBD76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0EF1C-E1C8-488D-89A3-717783BE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E8FB-79ED-497F-AA54-6F801884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B9065-7EFA-4DE4-8EC6-524270FB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7A753-D412-40E5-B1CA-8286BB020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DCDD0-B411-483E-B096-585CC5D1B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9F8DB-BD83-416B-9D7A-E494D865F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642DB-256D-48C0-8D97-8B8A92D7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D0C0EF-CC92-4536-AE6F-8C9F6573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7788B-6B9E-44DE-B541-216ABD0E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3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D8A2-0274-44AC-9A23-9FDF6D28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DF8C5-7F9A-4D58-AE9A-B71D3A02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EAFAD-8AF1-49FF-8503-370BD933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5A10E-B421-4277-AC0A-968CEC6C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193F9-E99A-45AD-8DBE-F81E4E43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F44F4-018E-40AC-88DB-4C25105B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11853-AFA7-4412-A58D-66FE306C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7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C73B-B19C-47D8-B686-87C7ABAE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3226-61C8-4684-9A7C-C95FAF99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BDA08-F705-4BA5-AD54-C9FE2D0F4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74763-0136-4B91-8092-3707C87C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740AE-5849-489C-A73A-6A47E5B2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6C7BE-7C10-44F3-9C98-C4D4FB73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4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E4A6-6396-4597-BEC1-7BDD039C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7CA91-08B5-479C-B6A0-6FF944B16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1EDD1-CA64-42D7-8FAC-17F004D2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0BF51-0D5F-4FD8-9CC3-CEBC6F41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D72-7A6A-47B4-9A78-EB81D39A54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5505F-80FB-4CF5-9F96-8839D63B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3037A-A045-4A07-B805-AD997841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24827-78F6-4B4A-A17A-8C9D27C0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172BA-CB76-49EC-9512-A85FFA51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221E2-473D-41A9-AF26-0CFF7E4F6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E1D72-7A6A-47B4-9A78-EB81D39A545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E1F8D-C14F-400B-A830-E8D377136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18ED1-0844-4855-8558-46AE9AE6F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08550-F515-4923-99B2-D10F7D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1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FEA24-7AF1-4536-854C-51294EE1D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game by Greg </a:t>
            </a:r>
            <a:r>
              <a:rPr lang="en-US" dirty="0" err="1">
                <a:solidFill>
                  <a:schemeClr val="bg1"/>
                </a:solidFill>
              </a:rPr>
              <a:t>VanKampen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C5E12-4E32-413A-865C-6DEE72EE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6" y="335903"/>
            <a:ext cx="10471808" cy="30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1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76000">
              <a:srgbClr val="BFF9B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F133-C437-482D-AA53-366D51E2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7B71F-CD91-4056-88A3-FF7F1F7CC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Planet </a:t>
            </a:r>
            <a:r>
              <a:rPr lang="en-US" dirty="0" err="1"/>
              <a:t>Pum</a:t>
            </a:r>
            <a:r>
              <a:rPr lang="en-US" dirty="0"/>
              <a:t> has had a sudden infestation of </a:t>
            </a:r>
            <a:r>
              <a:rPr lang="en-US" dirty="0" err="1"/>
              <a:t>Pibblies</a:t>
            </a:r>
            <a:r>
              <a:rPr lang="en-US" dirty="0"/>
              <a:t>, a creature that multiplies and evolves quickly. The </a:t>
            </a:r>
            <a:r>
              <a:rPr lang="en-US" dirty="0" err="1"/>
              <a:t>Pums</a:t>
            </a:r>
            <a:r>
              <a:rPr lang="en-US" dirty="0"/>
              <a:t> see these creatures as vermin and have studied ways to prevent their rampant growth. In their research, the </a:t>
            </a:r>
            <a:r>
              <a:rPr lang="en-US" dirty="0" err="1"/>
              <a:t>Pums</a:t>
            </a:r>
            <a:r>
              <a:rPr lang="en-US" dirty="0"/>
              <a:t> notice that </a:t>
            </a:r>
            <a:r>
              <a:rPr lang="en-US" dirty="0" err="1"/>
              <a:t>Pibblie’s</a:t>
            </a:r>
            <a:r>
              <a:rPr lang="en-US" dirty="0"/>
              <a:t> growth rate is greatly stunted by large amount of oxygen. The </a:t>
            </a:r>
            <a:r>
              <a:rPr lang="en-US" dirty="0" err="1"/>
              <a:t>Pums</a:t>
            </a:r>
            <a:r>
              <a:rPr lang="en-US" dirty="0"/>
              <a:t> found a lone planet with large amount of oxygen, Earth. They quickly begin a project to warp the </a:t>
            </a:r>
            <a:r>
              <a:rPr lang="en-US" dirty="0" err="1"/>
              <a:t>Pibblie</a:t>
            </a:r>
            <a:r>
              <a:rPr lang="en-US" dirty="0"/>
              <a:t> eggs to this planet.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1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76000">
              <a:srgbClr val="BFF9B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F511-34C8-4F46-9194-BADB6803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F01E5-04F0-455D-BB9F-F4BDC608B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my own assets</a:t>
            </a:r>
          </a:p>
          <a:p>
            <a:pPr lvl="1"/>
            <a:r>
              <a:rPr lang="en-US" dirty="0"/>
              <a:t>Sprites</a:t>
            </a:r>
          </a:p>
          <a:p>
            <a:pPr lvl="2"/>
            <a:r>
              <a:rPr lang="en-US" dirty="0"/>
              <a:t>1 pet has 5 states (idle, happy, walking, sick, and upset)</a:t>
            </a:r>
          </a:p>
          <a:p>
            <a:pPr lvl="3"/>
            <a:r>
              <a:rPr lang="en-US" dirty="0"/>
              <a:t>Each state has 2 frames </a:t>
            </a:r>
          </a:p>
          <a:p>
            <a:pPr lvl="2"/>
            <a:r>
              <a:rPr lang="en-US" dirty="0"/>
              <a:t>Every icon and background</a:t>
            </a:r>
          </a:p>
          <a:p>
            <a:pPr lvl="2"/>
            <a:r>
              <a:rPr lang="en-US" dirty="0"/>
              <a:t>The amount of sprite art was a lot more work than I was expecting</a:t>
            </a:r>
          </a:p>
          <a:p>
            <a:pPr lvl="1"/>
            <a:r>
              <a:rPr lang="en-US" dirty="0"/>
              <a:t>Sounds</a:t>
            </a:r>
          </a:p>
          <a:p>
            <a:pPr lvl="2"/>
            <a:r>
              <a:rPr lang="en-US" dirty="0"/>
              <a:t>I created all the sounds</a:t>
            </a:r>
          </a:p>
          <a:p>
            <a:r>
              <a:rPr lang="en-US" dirty="0"/>
              <a:t>State Interaction</a:t>
            </a:r>
          </a:p>
          <a:p>
            <a:pPr lvl="1"/>
            <a:r>
              <a:rPr lang="en-US" dirty="0"/>
              <a:t>Passing data without using parameters</a:t>
            </a:r>
          </a:p>
          <a:p>
            <a:pPr lvl="1"/>
            <a:r>
              <a:rPr lang="en-US" dirty="0"/>
              <a:t>Learning singleton design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B41F3-E14D-4E32-ADA7-125F5FBAB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645" y="4131331"/>
            <a:ext cx="3414320" cy="256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6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76000">
              <a:srgbClr val="BFF9B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FA1F-E0A1-455B-A555-9CCD65F2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97D9D-E739-40B3-BFD9-30DF0FB4F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891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Pets</a:t>
            </a:r>
          </a:p>
          <a:p>
            <a:pPr lvl="1"/>
            <a:r>
              <a:rPr lang="en-US" sz="2000" dirty="0"/>
              <a:t>Evolve</a:t>
            </a:r>
          </a:p>
          <a:p>
            <a:pPr lvl="1"/>
            <a:r>
              <a:rPr lang="en-US" sz="2000" dirty="0"/>
              <a:t>Get sick</a:t>
            </a:r>
          </a:p>
          <a:p>
            <a:pPr lvl="1"/>
            <a:r>
              <a:rPr lang="en-US" sz="2000" dirty="0"/>
              <a:t>Die</a:t>
            </a:r>
          </a:p>
          <a:p>
            <a:pPr lvl="1"/>
            <a:r>
              <a:rPr lang="en-US" sz="2000" dirty="0"/>
              <a:t>Get hungry</a:t>
            </a:r>
          </a:p>
          <a:p>
            <a:r>
              <a:rPr lang="en-US" sz="2400" dirty="0"/>
              <a:t>Minigames</a:t>
            </a:r>
          </a:p>
          <a:p>
            <a:pPr lvl="1"/>
            <a:r>
              <a:rPr lang="en-US" sz="1800" dirty="0"/>
              <a:t>Earn money</a:t>
            </a:r>
          </a:p>
          <a:p>
            <a:r>
              <a:rPr lang="en-US" sz="2400" dirty="0"/>
              <a:t>Shop</a:t>
            </a:r>
          </a:p>
          <a:p>
            <a:pPr lvl="1"/>
            <a:r>
              <a:rPr lang="en-US" sz="1800" dirty="0"/>
              <a:t>Generate random stock</a:t>
            </a:r>
          </a:p>
          <a:p>
            <a:pPr lvl="1"/>
            <a:r>
              <a:rPr lang="en-US" sz="1800" dirty="0"/>
              <a:t>Maintain stock for a period</a:t>
            </a:r>
          </a:p>
          <a:p>
            <a:pPr lvl="1"/>
            <a:r>
              <a:rPr lang="en-US" sz="1800" dirty="0"/>
              <a:t>Multiple Food items</a:t>
            </a:r>
          </a:p>
          <a:p>
            <a:endParaRPr lang="en-US" sz="22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1342A2-8474-44F0-A172-1409E45E951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4989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Stats</a:t>
            </a:r>
          </a:p>
          <a:p>
            <a:pPr lvl="1"/>
            <a:r>
              <a:rPr lang="en-US" sz="1800" dirty="0"/>
              <a:t>Effect pet status</a:t>
            </a:r>
          </a:p>
          <a:p>
            <a:pPr lvl="1"/>
            <a:r>
              <a:rPr lang="en-US" sz="1800" dirty="0"/>
              <a:t>Update over time</a:t>
            </a:r>
          </a:p>
          <a:p>
            <a:pPr lvl="1"/>
            <a:r>
              <a:rPr lang="en-US" sz="1800" dirty="0"/>
              <a:t>Change based on pet age</a:t>
            </a:r>
          </a:p>
          <a:p>
            <a:r>
              <a:rPr lang="en-US" sz="2200" dirty="0"/>
              <a:t>Inventory</a:t>
            </a:r>
          </a:p>
          <a:p>
            <a:pPr lvl="1"/>
            <a:r>
              <a:rPr lang="en-US" sz="1800" dirty="0"/>
              <a:t>Transfer food stats to pet on use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743B5A-23A4-4972-A723-B8C103CCC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892" y="3950500"/>
            <a:ext cx="2907500" cy="29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76000">
              <a:srgbClr val="BFF9B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EB76-10B8-459B-A483-DC275A98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Possible Future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0523A-D80D-40F9-9E10-F579BB2DE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General</a:t>
            </a:r>
          </a:p>
          <a:p>
            <a:pPr lvl="1"/>
            <a:r>
              <a:rPr lang="en-US" sz="2000" dirty="0"/>
              <a:t>Saving and Loading</a:t>
            </a:r>
          </a:p>
          <a:p>
            <a:r>
              <a:rPr lang="en-US" sz="2400" dirty="0"/>
              <a:t>Pets</a:t>
            </a:r>
          </a:p>
          <a:p>
            <a:pPr lvl="1"/>
            <a:r>
              <a:rPr lang="en-US" sz="2000" dirty="0"/>
              <a:t>More Pets</a:t>
            </a:r>
          </a:p>
          <a:p>
            <a:pPr lvl="1"/>
            <a:r>
              <a:rPr lang="en-US" sz="2000" dirty="0"/>
              <a:t>Branching Evolution</a:t>
            </a:r>
          </a:p>
          <a:p>
            <a:pPr lvl="1"/>
            <a:r>
              <a:rPr lang="en-US" sz="2000" dirty="0"/>
              <a:t>Evolution Animation</a:t>
            </a:r>
          </a:p>
          <a:p>
            <a:pPr lvl="1"/>
            <a:r>
              <a:rPr lang="en-US" sz="2000" dirty="0"/>
              <a:t>Advanced Status Effects</a:t>
            </a:r>
          </a:p>
          <a:p>
            <a:r>
              <a:rPr lang="en-US" sz="2400" dirty="0"/>
              <a:t>Minigames</a:t>
            </a:r>
          </a:p>
          <a:p>
            <a:pPr lvl="1"/>
            <a:r>
              <a:rPr lang="en-US" sz="1800" dirty="0"/>
              <a:t>Age specific Minigames</a:t>
            </a:r>
          </a:p>
          <a:p>
            <a:pPr lvl="1"/>
            <a:r>
              <a:rPr lang="en-US" sz="1800" dirty="0"/>
              <a:t>Win/Lose pet animations</a:t>
            </a:r>
          </a:p>
          <a:p>
            <a:r>
              <a:rPr lang="en-US" sz="2400" dirty="0"/>
              <a:t>Shop</a:t>
            </a:r>
          </a:p>
          <a:p>
            <a:pPr lvl="1"/>
            <a:r>
              <a:rPr lang="en-US" sz="1800" dirty="0"/>
              <a:t>Food Icons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74253B-8225-4D2C-97F2-D244607DC2F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4989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Stats</a:t>
            </a:r>
          </a:p>
          <a:p>
            <a:pPr lvl="1"/>
            <a:r>
              <a:rPr lang="en-US" sz="1800" dirty="0"/>
              <a:t>Animated pet icon</a:t>
            </a:r>
          </a:p>
          <a:p>
            <a:r>
              <a:rPr lang="en-US" sz="2200" dirty="0"/>
              <a:t>Inventory</a:t>
            </a:r>
          </a:p>
          <a:p>
            <a:pPr lvl="1"/>
            <a:r>
              <a:rPr lang="en-US" sz="1800" dirty="0"/>
              <a:t>Eating animation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01AA04-C5AC-487B-AE01-50E321AB3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066" y="5048760"/>
            <a:ext cx="1761688" cy="1761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D39D51-EE71-4A67-A593-21DF6D07D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378" y="4910342"/>
            <a:ext cx="1761688" cy="1761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812433-1D53-402B-BD5A-EA80D3D84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38" y="4910342"/>
            <a:ext cx="1761687" cy="176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8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76000">
              <a:srgbClr val="BFF9B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7813-C71B-4A1A-A485-628701E8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45843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Game Demo</a:t>
            </a:r>
          </a:p>
        </p:txBody>
      </p:sp>
    </p:spTree>
    <p:extLst>
      <p:ext uri="{BB962C8B-B14F-4D97-AF65-F5344CB8AC3E}">
        <p14:creationId xmlns:p14="http://schemas.microsoft.com/office/powerpoint/2010/main" val="18652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233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Lore</vt:lpstr>
      <vt:lpstr>Challenges</vt:lpstr>
      <vt:lpstr>Game Features</vt:lpstr>
      <vt:lpstr>Possible Future Features</vt:lpstr>
      <vt:lpstr>Game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Jerkington</dc:creator>
  <cp:lastModifiedBy>Greg Jerkington</cp:lastModifiedBy>
  <cp:revision>9</cp:revision>
  <dcterms:created xsi:type="dcterms:W3CDTF">2019-04-06T22:13:13Z</dcterms:created>
  <dcterms:modified xsi:type="dcterms:W3CDTF">2019-04-07T12:41:05Z</dcterms:modified>
</cp:coreProperties>
</file>