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9B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A81F-6E00-4ED2-899A-F2388938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47F88-4F0A-4C59-BD14-552EAB89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3C2B-3592-49F6-9E40-59F4E413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D023-3945-4D46-93C4-F45F52B9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8A97-310B-44B0-9520-B2B51CE7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EE7C-50A8-4B2B-81C4-D1BA706D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8D4A-55FD-44A0-A87C-28152703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4C4-2079-4F24-B8FC-8EFAD8FA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F6B1-C1FD-4007-9D91-420B2D2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50F5-4D6D-4B24-9105-A035CFD7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EF5C0-AA29-48F9-B26D-935C79BB1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5E26-6244-4736-91D0-E1471091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F5CB-579F-443D-A1AD-E5648582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73A5-1992-44D3-8C42-B822E4F1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5F4A-6FE7-4685-B633-1744EE0B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7BC8-5425-491B-83D8-93BE70D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4FC5-BD52-47D5-BA89-662C8FFF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1E2E-C8E6-4D49-9896-509918A7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DDE-044D-4400-AB49-D2DFE77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BE4F-2246-49BD-AE9F-02CEA550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60D2-67A2-4A40-88E4-8A825D5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DF03-C93E-44F1-9A16-14C368DA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D3D6-7A28-4A99-8FBA-34F3931C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B8EA-64FF-4359-978E-9EF6943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34DE-E5DA-46D9-BD95-2DF66D04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4E3-861D-42E9-81BE-57112D4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AB5B-51E3-463F-89EB-F4130EAA2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B39DA-E8EF-424B-81F8-D93B37FE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FF33A-6218-492A-A0C0-B4BB8D31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B900-F88A-430E-A721-704DBD76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EF1C-E1C8-488D-89A3-717783B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8FB-79ED-497F-AA54-6F801884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9065-7EFA-4DE4-8EC6-524270FB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A753-D412-40E5-B1CA-8286BB02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DCDD0-B411-483E-B096-585CC5D1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F8DB-BD83-416B-9D7A-E494D865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642DB-256D-48C0-8D97-8B8A92D7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0C0EF-CC92-4536-AE6F-8C9F6573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7788B-6B9E-44DE-B541-216ABD0E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D8A2-0274-44AC-9A23-9FDF6D28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8C5-7F9A-4D58-AE9A-B71D3A02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AFAD-8AF1-49FF-8503-370BD93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A10E-B421-4277-AC0A-968CEC6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193F9-E99A-45AD-8DBE-F81E4E4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F44F4-018E-40AC-88DB-4C25105B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1853-AFA7-4412-A58D-66FE306C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73B-B19C-47D8-B686-87C7ABAE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3226-61C8-4684-9A7C-C95FAF99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DA08-F705-4BA5-AD54-C9FE2D0F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4763-0136-4B91-8092-3707C87C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40AE-5849-489C-A73A-6A47E5B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6C7BE-7C10-44F3-9C98-C4D4FB7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E4A6-6396-4597-BEC1-7BDD039C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7CA91-08B5-479C-B6A0-6FF944B1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1EDD1-CA64-42D7-8FAC-17F004D2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BF51-0D5F-4FD8-9CC3-CEBC6F41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505F-80FB-4CF5-9F96-8839D63B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037A-A045-4A07-B805-AD997841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4827-78F6-4B4A-A17A-8C9D27C0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72BA-CB76-49EC-9512-A85FFA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21E2-473D-41A9-AF26-0CFF7E4F6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1D72-7A6A-47B4-9A78-EB81D39A54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1F8D-C14F-400B-A830-E8D377136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8ED1-0844-4855-8558-46AE9AE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FEA24-7AF1-4536-854C-51294EE1D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game by Greg </a:t>
            </a:r>
            <a:r>
              <a:rPr lang="en-US" dirty="0" err="1">
                <a:solidFill>
                  <a:schemeClr val="bg1"/>
                </a:solidFill>
              </a:rPr>
              <a:t>VanKampen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C5E12-4E32-413A-865C-6DEE72EE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6" y="335903"/>
            <a:ext cx="10471808" cy="30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F133-C437-482D-AA53-366D51E2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B71F-CD91-4056-88A3-FF7F1F7C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Planet </a:t>
            </a:r>
            <a:r>
              <a:rPr lang="en-US" dirty="0" err="1"/>
              <a:t>Pum</a:t>
            </a:r>
            <a:r>
              <a:rPr lang="en-US" dirty="0"/>
              <a:t> has had a sudden infestation of </a:t>
            </a:r>
            <a:r>
              <a:rPr lang="en-US" dirty="0" err="1"/>
              <a:t>Pibblies</a:t>
            </a:r>
            <a:r>
              <a:rPr lang="en-US" dirty="0"/>
              <a:t>, a creature that multiplies and evolves quickly. The </a:t>
            </a:r>
            <a:r>
              <a:rPr lang="en-US" dirty="0" err="1"/>
              <a:t>Pums</a:t>
            </a:r>
            <a:r>
              <a:rPr lang="en-US" dirty="0"/>
              <a:t> see these creatures as vermin and have studied ways to prevent their rampant growth. In their research, the </a:t>
            </a:r>
            <a:r>
              <a:rPr lang="en-US" dirty="0" err="1"/>
              <a:t>Pums</a:t>
            </a:r>
            <a:r>
              <a:rPr lang="en-US" dirty="0"/>
              <a:t> notice that </a:t>
            </a:r>
            <a:r>
              <a:rPr lang="en-US" dirty="0" err="1"/>
              <a:t>Pibblie’s</a:t>
            </a:r>
            <a:r>
              <a:rPr lang="en-US" dirty="0"/>
              <a:t> growth rate is greatly stunted by large amount of oxygen. The </a:t>
            </a:r>
            <a:r>
              <a:rPr lang="en-US" dirty="0" err="1"/>
              <a:t>Pums</a:t>
            </a:r>
            <a:r>
              <a:rPr lang="en-US" dirty="0"/>
              <a:t> found a lone planet with large amount of oxygen, Earth. They quickly begin a project to warp the </a:t>
            </a:r>
            <a:r>
              <a:rPr lang="en-US" dirty="0" err="1"/>
              <a:t>Pibblie</a:t>
            </a:r>
            <a:r>
              <a:rPr lang="en-US" dirty="0"/>
              <a:t> eggs to this planet.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511-34C8-4F46-9194-BADB680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01E5-04F0-455D-BB9F-F4BDC608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my own assets</a:t>
            </a:r>
          </a:p>
          <a:p>
            <a:pPr lvl="1"/>
            <a:r>
              <a:rPr lang="en-US" dirty="0"/>
              <a:t>Sprites</a:t>
            </a:r>
          </a:p>
          <a:p>
            <a:pPr lvl="2"/>
            <a:r>
              <a:rPr lang="en-US" dirty="0"/>
              <a:t>1 pet has 5 states (idle, happy, walking, sick, and upset)</a:t>
            </a:r>
          </a:p>
          <a:p>
            <a:pPr lvl="3"/>
            <a:r>
              <a:rPr lang="en-US" dirty="0"/>
              <a:t>Each state has 2 frames </a:t>
            </a:r>
          </a:p>
          <a:p>
            <a:pPr lvl="2"/>
            <a:r>
              <a:rPr lang="en-US" dirty="0"/>
              <a:t>Every icon and background</a:t>
            </a:r>
          </a:p>
          <a:p>
            <a:pPr lvl="2"/>
            <a:r>
              <a:rPr lang="en-US" dirty="0"/>
              <a:t>The amount of sprite art was a lot more work than I was expecting</a:t>
            </a:r>
          </a:p>
          <a:p>
            <a:pPr lvl="1"/>
            <a:r>
              <a:rPr lang="en-US" dirty="0"/>
              <a:t>Sounds</a:t>
            </a:r>
          </a:p>
          <a:p>
            <a:pPr lvl="2"/>
            <a:r>
              <a:rPr lang="en-US" dirty="0"/>
              <a:t>I created all the sounds</a:t>
            </a:r>
          </a:p>
          <a:p>
            <a:r>
              <a:rPr lang="en-US" dirty="0"/>
              <a:t>State Interaction</a:t>
            </a:r>
          </a:p>
          <a:p>
            <a:pPr lvl="1"/>
            <a:r>
              <a:rPr lang="en-US" dirty="0"/>
              <a:t>Passing data without using parameters</a:t>
            </a:r>
          </a:p>
          <a:p>
            <a:pPr lvl="1"/>
            <a:r>
              <a:rPr lang="en-US" dirty="0"/>
              <a:t>Learning singleton design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A1F-E0A1-455B-A555-9CCD65F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7D9D-E739-40B3-BFD9-30DF0FB4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9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Pets</a:t>
            </a:r>
          </a:p>
          <a:p>
            <a:pPr lvl="1"/>
            <a:r>
              <a:rPr lang="en-US" sz="2000" dirty="0"/>
              <a:t>Evolve</a:t>
            </a:r>
          </a:p>
          <a:p>
            <a:pPr lvl="1"/>
            <a:r>
              <a:rPr lang="en-US" sz="2000" dirty="0"/>
              <a:t>Get sick</a:t>
            </a:r>
          </a:p>
          <a:p>
            <a:pPr lvl="1"/>
            <a:r>
              <a:rPr lang="en-US" sz="2000" dirty="0"/>
              <a:t>Die</a:t>
            </a:r>
          </a:p>
          <a:p>
            <a:pPr lvl="1"/>
            <a:r>
              <a:rPr lang="en-US" sz="2000" dirty="0"/>
              <a:t>Get hungry</a:t>
            </a:r>
          </a:p>
          <a:p>
            <a:r>
              <a:rPr lang="en-US" sz="2400" dirty="0"/>
              <a:t>Minigames</a:t>
            </a:r>
          </a:p>
          <a:p>
            <a:pPr lvl="1"/>
            <a:r>
              <a:rPr lang="en-US" sz="1800" dirty="0"/>
              <a:t>Earn money</a:t>
            </a:r>
          </a:p>
          <a:p>
            <a:r>
              <a:rPr lang="en-US" sz="2400" dirty="0"/>
              <a:t>Shop</a:t>
            </a:r>
          </a:p>
          <a:p>
            <a:pPr lvl="1"/>
            <a:r>
              <a:rPr lang="en-US" sz="1800" dirty="0"/>
              <a:t>Generate random stock</a:t>
            </a:r>
          </a:p>
          <a:p>
            <a:pPr lvl="1"/>
            <a:r>
              <a:rPr lang="en-US" sz="1800" dirty="0"/>
              <a:t>Maintain stock for a period</a:t>
            </a:r>
          </a:p>
          <a:p>
            <a:pPr lvl="1"/>
            <a:r>
              <a:rPr lang="en-US" sz="1800" dirty="0"/>
              <a:t>Multiple Food items</a:t>
            </a:r>
          </a:p>
          <a:p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342A2-8474-44F0-A172-1409E45E951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8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Stats</a:t>
            </a:r>
          </a:p>
          <a:p>
            <a:pPr lvl="1"/>
            <a:r>
              <a:rPr lang="en-US" sz="1800" dirty="0"/>
              <a:t>Effect pet status</a:t>
            </a:r>
          </a:p>
          <a:p>
            <a:pPr lvl="1"/>
            <a:r>
              <a:rPr lang="en-US" sz="1800" dirty="0"/>
              <a:t>Update over time</a:t>
            </a:r>
          </a:p>
          <a:p>
            <a:pPr lvl="1"/>
            <a:r>
              <a:rPr lang="en-US" sz="1800" dirty="0"/>
              <a:t>Change based on pet age</a:t>
            </a:r>
          </a:p>
          <a:p>
            <a:r>
              <a:rPr lang="en-US" sz="2200" dirty="0"/>
              <a:t>Inventory</a:t>
            </a:r>
          </a:p>
          <a:p>
            <a:pPr lvl="1"/>
            <a:r>
              <a:rPr lang="en-US" sz="1800" dirty="0"/>
              <a:t>Transfer food stats to pet on use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75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EB76-10B8-459B-A483-DC275A98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523A-D80D-40F9-9E10-F579BB2D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General</a:t>
            </a:r>
          </a:p>
          <a:p>
            <a:pPr lvl="1"/>
            <a:r>
              <a:rPr lang="en-US" sz="2000" dirty="0"/>
              <a:t>Saving and Loading</a:t>
            </a:r>
          </a:p>
          <a:p>
            <a:r>
              <a:rPr lang="en-US" sz="2400" dirty="0"/>
              <a:t>Pets</a:t>
            </a:r>
          </a:p>
          <a:p>
            <a:pPr lvl="1"/>
            <a:r>
              <a:rPr lang="en-US" sz="2000" dirty="0"/>
              <a:t>More Pets</a:t>
            </a:r>
          </a:p>
          <a:p>
            <a:pPr lvl="1"/>
            <a:r>
              <a:rPr lang="en-US" sz="2000" dirty="0"/>
              <a:t>Branching Evolution</a:t>
            </a:r>
          </a:p>
          <a:p>
            <a:pPr lvl="1"/>
            <a:r>
              <a:rPr lang="en-US" sz="2000" dirty="0"/>
              <a:t>Evolution Animation</a:t>
            </a:r>
          </a:p>
          <a:p>
            <a:pPr lvl="1"/>
            <a:r>
              <a:rPr lang="en-US" sz="2000" dirty="0"/>
              <a:t>Advanced Status Effects</a:t>
            </a:r>
          </a:p>
          <a:p>
            <a:r>
              <a:rPr lang="en-US" sz="2400" dirty="0"/>
              <a:t>Minigames</a:t>
            </a:r>
          </a:p>
          <a:p>
            <a:pPr lvl="1"/>
            <a:r>
              <a:rPr lang="en-US" sz="1800" dirty="0"/>
              <a:t>Age specific Minigames</a:t>
            </a:r>
          </a:p>
          <a:p>
            <a:pPr lvl="1"/>
            <a:r>
              <a:rPr lang="en-US" sz="1800" dirty="0"/>
              <a:t>Win/Lose pet animations</a:t>
            </a:r>
          </a:p>
          <a:p>
            <a:r>
              <a:rPr lang="en-US" sz="2400" dirty="0"/>
              <a:t>Shop</a:t>
            </a:r>
          </a:p>
          <a:p>
            <a:pPr lvl="1"/>
            <a:r>
              <a:rPr lang="en-US" sz="1800" dirty="0"/>
              <a:t>Food Icons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4253B-8225-4D2C-97F2-D244607DC2F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8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Stats</a:t>
            </a:r>
          </a:p>
          <a:p>
            <a:pPr lvl="1"/>
            <a:r>
              <a:rPr lang="en-US" sz="1800" dirty="0"/>
              <a:t>Animated pet icon</a:t>
            </a:r>
          </a:p>
          <a:p>
            <a:r>
              <a:rPr lang="en-US" sz="2200" dirty="0"/>
              <a:t>Inventory</a:t>
            </a:r>
          </a:p>
          <a:p>
            <a:pPr lvl="1"/>
            <a:r>
              <a:rPr lang="en-US" sz="1800" dirty="0"/>
              <a:t>Eating animation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29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813-C71B-4A1A-A485-628701E8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5843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18652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Lore</vt:lpstr>
      <vt:lpstr>Challenges</vt:lpstr>
      <vt:lpstr>Game Features</vt:lpstr>
      <vt:lpstr>Possible Future Features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Jerkington</dc:creator>
  <cp:lastModifiedBy>Greg Jerkington</cp:lastModifiedBy>
  <cp:revision>8</cp:revision>
  <dcterms:created xsi:type="dcterms:W3CDTF">2019-04-06T22:13:13Z</dcterms:created>
  <dcterms:modified xsi:type="dcterms:W3CDTF">2019-04-06T23:37:12Z</dcterms:modified>
</cp:coreProperties>
</file>