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2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9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36E41-22B9-4F96-A984-B112ED148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2319D-40DC-4DA3-81DE-B1897EB45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174E5-19CF-4E18-8695-7B31EF048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E3D1-EA3F-4F26-B160-E14797CA48BD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8917E-0C1A-4189-81F8-0118717C2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B8381-0F4C-4DEF-B02D-1E752C2F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75091-2712-4ABC-83F0-2DBB5E50D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27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C5BF9-8524-4852-9FB8-4AD80BC69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2A8AE-53DA-45BC-B901-5F7EDC2C3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0A875-84E8-4B75-AB58-930FE33C7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E3D1-EA3F-4F26-B160-E14797CA48BD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1DE6A-A4AC-429E-BA78-E641FFC45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DBE7A-862A-4A60-8378-06FACF300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75091-2712-4ABC-83F0-2DBB5E50D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0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67564A-4AE8-4AAD-8FA6-844459297A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D91E91-5A25-4134-9058-C1E73820D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3165B-DAC1-496D-A851-4C78817E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E3D1-EA3F-4F26-B160-E14797CA48BD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27836-666B-4E9F-ADDA-4067FBA11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4C504-BEFC-4AAD-81CD-15ACAB11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75091-2712-4ABC-83F0-2DBB5E50D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9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592B6-48C6-44A8-AB8A-81720D925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B9450-2E47-47A8-B52E-C0D10CD6B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32D4A-6C9F-437A-A49A-7322D97C9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E3D1-EA3F-4F26-B160-E14797CA48BD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F6927-32B5-40F8-BD96-92F244424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5A1FB-A356-44B6-990C-46A78885D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75091-2712-4ABC-83F0-2DBB5E50D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94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AA52-7137-4DB4-817B-1A4D11EC2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42A7A-D6B5-4325-AFEC-EDF0DB8D0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8FBB-6A6F-4722-AF20-683736DB3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E3D1-EA3F-4F26-B160-E14797CA48BD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55E58-1EFB-4182-99D6-4F79BFA2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C8740-1E6B-42C6-ACC3-FE25FED14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75091-2712-4ABC-83F0-2DBB5E50D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18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1C004-3A2B-4DA0-934C-416115B7D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C0AC8-D75B-414B-BEEC-A166389F4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200F4-BB12-4F70-BE5E-FBAD32145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7DB4E-5264-487E-B26F-93E1D9767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E3D1-EA3F-4F26-B160-E14797CA48BD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DCC11-2409-4C22-BA72-42866515C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87823-9863-4748-81F3-1608B73FD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75091-2712-4ABC-83F0-2DBB5E50D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8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F1A-97D9-47B2-B314-BE8E39DAA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1DE34-332B-466A-A038-CC393A706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3EF9E-1225-438B-BA8C-5D5B65D9D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1E7DA8-A7E5-4212-8A8F-58C586C5D6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4BE5EC-7922-4C77-9095-D06E9C9622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E9EB28-85D4-49FB-87F2-EE9C10562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E3D1-EA3F-4F26-B160-E14797CA48BD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8A7E52-5A89-47E3-882B-18BE6AFA2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63F629-DFDA-4FC1-B646-D5741EF70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75091-2712-4ABC-83F0-2DBB5E50D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86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BB9CB-ED02-465F-A263-C107E32E1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0F394-3F70-4C15-8FCD-8E82ADEB4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E3D1-EA3F-4F26-B160-E14797CA48BD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B131D5-402F-4565-9A2F-5C614113F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C8CEA-5035-4102-8F92-2C2496142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75091-2712-4ABC-83F0-2DBB5E50D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88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B9442C-F98D-45A6-879C-DC6326331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E3D1-EA3F-4F26-B160-E14797CA48BD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064017-898C-4ACD-8E60-2625139C3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05507-EF25-4458-93AE-50CCF5153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75091-2712-4ABC-83F0-2DBB5E50D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68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189D7-560A-42AD-B908-BA487DFA0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8598C-D799-4220-8C39-D9BAC1FC0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137F15-82A0-44A3-A782-836CEBBDF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D7C54-5F0B-4224-B750-FEC015399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E3D1-EA3F-4F26-B160-E14797CA48BD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EEF31-2C84-4B62-9AA2-FB8EAA3D5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11B97-5B82-410C-857A-6AE6F613B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75091-2712-4ABC-83F0-2DBB5E50D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6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BC641-A3C1-4497-9247-96C485497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104CB4-7662-412E-A1D8-66BBB8210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ECAB8-8A86-4F18-8C07-A6EF36795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CA231-BD0F-4F15-9F76-0E9AE0968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E3D1-EA3F-4F26-B160-E14797CA48BD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1AA24-DFC6-4D71-ABBA-F5C2684E2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789AD-58B8-4009-9459-1C25FAD94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75091-2712-4ABC-83F0-2DBB5E50D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62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88EB00-2E36-4949-A475-DBE595F41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B3397-54F4-473F-8CAA-2B0F5EE67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63EE2-413C-4865-BE60-2E4AD39A5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EE3D1-EA3F-4F26-B160-E14797CA48BD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BEC91-4C38-4554-8D80-78C612F530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90842-72A4-4822-8C08-9C4526E02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75091-2712-4ABC-83F0-2DBB5E50D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0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0E78BF-7DEC-4FAB-A952-FFDF064E45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73" y="970664"/>
            <a:ext cx="11275216" cy="33304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290C88-C966-4F52-93E9-359FFA92144D}"/>
              </a:ext>
            </a:extLst>
          </p:cNvPr>
          <p:cNvSpPr txBox="1"/>
          <p:nvPr/>
        </p:nvSpPr>
        <p:spPr>
          <a:xfrm>
            <a:off x="3914348" y="4301066"/>
            <a:ext cx="4363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 Game by Greg VanKampen</a:t>
            </a:r>
          </a:p>
        </p:txBody>
      </p:sp>
    </p:spTree>
    <p:extLst>
      <p:ext uri="{BB962C8B-B14F-4D97-AF65-F5344CB8AC3E}">
        <p14:creationId xmlns:p14="http://schemas.microsoft.com/office/powerpoint/2010/main" val="3708763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B21F2-1ADC-4C0C-B564-5518006E3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cmeFont" pitchFamily="2" charset="0"/>
              </a:rPr>
              <a:t>What is a “Pibblie Pum”?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80337-7090-4F6E-84F7-A0D08C215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Pibblie Pum is a virtual pet that you must care for.</a:t>
            </a:r>
          </a:p>
          <a:p>
            <a:r>
              <a:rPr lang="en-US" dirty="0"/>
              <a:t>You will need</a:t>
            </a:r>
          </a:p>
          <a:p>
            <a:pPr lvl="1"/>
            <a:r>
              <a:rPr lang="en-US" dirty="0"/>
              <a:t>to feed them</a:t>
            </a:r>
          </a:p>
          <a:p>
            <a:pPr lvl="1"/>
            <a:r>
              <a:rPr lang="en-US" dirty="0"/>
              <a:t>play with them</a:t>
            </a:r>
          </a:p>
          <a:p>
            <a:pPr lvl="1"/>
            <a:r>
              <a:rPr lang="en-US" dirty="0"/>
              <a:t>and care for them</a:t>
            </a:r>
          </a:p>
          <a:p>
            <a:r>
              <a:rPr lang="en-US" dirty="0"/>
              <a:t>Watch your pet grow older in real time.</a:t>
            </a:r>
          </a:p>
          <a:p>
            <a:r>
              <a:rPr lang="en-US" dirty="0"/>
              <a:t>If you treat your pet well enough, they may even evolve.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512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19281-AF76-424D-ADE7-94D0B1DB1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cmeFont" pitchFamily="2" charset="0"/>
              </a:rPr>
              <a:t>You and your Pibblie Pum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8E0CE-B408-4EAF-8850-518D5F100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20605" cy="4351338"/>
          </a:xfrm>
        </p:spPr>
        <p:txBody>
          <a:bodyPr>
            <a:normAutofit/>
          </a:bodyPr>
          <a:lstStyle/>
          <a:p>
            <a:r>
              <a:rPr lang="en-US" sz="2400" dirty="0"/>
              <a:t>Raising a healthy Pibblie Pum can be a challenge.</a:t>
            </a:r>
          </a:p>
          <a:p>
            <a:r>
              <a:rPr lang="en-US" sz="2400" dirty="0"/>
              <a:t>Your pet has three stats:</a:t>
            </a:r>
          </a:p>
          <a:p>
            <a:pPr lvl="1"/>
            <a:r>
              <a:rPr lang="en-US" sz="2000" dirty="0"/>
              <a:t>Fullness</a:t>
            </a:r>
          </a:p>
          <a:p>
            <a:pPr lvl="1"/>
            <a:r>
              <a:rPr lang="en-US" sz="2000" dirty="0"/>
              <a:t>Happiness</a:t>
            </a:r>
          </a:p>
          <a:p>
            <a:pPr lvl="1"/>
            <a:r>
              <a:rPr lang="en-US" sz="2000" dirty="0"/>
              <a:t>Weight</a:t>
            </a:r>
          </a:p>
          <a:p>
            <a:r>
              <a:rPr lang="en-US" sz="2400" dirty="0"/>
              <a:t>Fullness and happiness decrease over time</a:t>
            </a:r>
          </a:p>
          <a:p>
            <a:r>
              <a:rPr lang="en-US" sz="2400" dirty="0"/>
              <a:t>Playing feeding and playing games with your pet will raise these stats</a:t>
            </a:r>
          </a:p>
          <a:p>
            <a:r>
              <a:rPr lang="en-US" sz="2400" dirty="0"/>
              <a:t>Letting these stats go too high or too low can make your pet sick</a:t>
            </a:r>
          </a:p>
          <a:p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DC069D-4EEC-416B-8A88-69B59D514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555" y="4463143"/>
            <a:ext cx="2394857" cy="2394857"/>
          </a:xfrm>
          <a:prstGeom prst="rect">
            <a:avLst/>
          </a:prstGeom>
        </p:spPr>
      </p:pic>
      <p:pic>
        <p:nvPicPr>
          <p:cNvPr id="1028" name="Picture 4" descr="Cherry in ARCADE GAME SERIES: Ms. PAC-MAN">
            <a:extLst>
              <a:ext uri="{FF2B5EF4-FFF2-40B4-BE49-F238E27FC236}">
                <a16:creationId xmlns:a16="http://schemas.microsoft.com/office/drawing/2014/main" id="{166EB0B4-E0CE-47FB-B6BA-11FD93C4A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698" y="5695431"/>
            <a:ext cx="1232937" cy="123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253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19281-AF76-424D-ADE7-94D0B1DB1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cmeFont" pitchFamily="2" charset="0"/>
              </a:rPr>
              <a:t>Pet Evolution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3533EA-07F1-4D6A-B60F-C8EA483DBE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350" y="4791999"/>
            <a:ext cx="1507783" cy="150778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FB0741-B18A-48A1-AD94-046196CAEA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362" y="2785506"/>
            <a:ext cx="1881760" cy="18817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30F5FB-E7BD-4BF3-814C-16A13C25C1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319" y="195209"/>
            <a:ext cx="2080549" cy="2080549"/>
          </a:xfrm>
          <a:prstGeom prst="rect">
            <a:avLst/>
          </a:prstGeom>
        </p:spPr>
      </p:pic>
      <p:sp>
        <p:nvSpPr>
          <p:cNvPr id="12" name="Arrow: Up 11">
            <a:extLst>
              <a:ext uri="{FF2B5EF4-FFF2-40B4-BE49-F238E27FC236}">
                <a16:creationId xmlns:a16="http://schemas.microsoft.com/office/drawing/2014/main" id="{6A15BAA0-1DD3-4FF7-8CAC-B42EC17A87DF}"/>
              </a:ext>
            </a:extLst>
          </p:cNvPr>
          <p:cNvSpPr/>
          <p:nvPr/>
        </p:nvSpPr>
        <p:spPr>
          <a:xfrm>
            <a:off x="9901925" y="4667266"/>
            <a:ext cx="484632" cy="978408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0305BED0-63D3-4987-A42B-44BA0C5D0C22}"/>
              </a:ext>
            </a:extLst>
          </p:cNvPr>
          <p:cNvSpPr/>
          <p:nvPr/>
        </p:nvSpPr>
        <p:spPr>
          <a:xfrm>
            <a:off x="9901925" y="2296302"/>
            <a:ext cx="484632" cy="978408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1278D4A-C79A-4B5D-B7DD-27FEAB9C56A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88277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B3C2C35-5D7D-417D-86C5-0C04BEB235A4}"/>
              </a:ext>
            </a:extLst>
          </p:cNvPr>
          <p:cNvSpPr txBox="1">
            <a:spLocks/>
          </p:cNvSpPr>
          <p:nvPr/>
        </p:nvSpPr>
        <p:spPr>
          <a:xfrm>
            <a:off x="838200" y="170280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As your pet gets older, it will evolve.</a:t>
            </a:r>
          </a:p>
          <a:p>
            <a:r>
              <a:rPr lang="en-US" sz="1800" dirty="0"/>
              <a:t>Each pet has 3 stages of evolution</a:t>
            </a:r>
          </a:p>
          <a:p>
            <a:pPr lvl="1"/>
            <a:r>
              <a:rPr lang="en-US" sz="1400" dirty="0"/>
              <a:t>Baby</a:t>
            </a:r>
          </a:p>
          <a:p>
            <a:pPr lvl="1"/>
            <a:r>
              <a:rPr lang="en-US" sz="1400" dirty="0"/>
              <a:t>Child</a:t>
            </a:r>
          </a:p>
          <a:p>
            <a:pPr lvl="1"/>
            <a:r>
              <a:rPr lang="en-US" sz="1400" dirty="0"/>
              <a:t>Adult</a:t>
            </a:r>
          </a:p>
          <a:p>
            <a:r>
              <a:rPr lang="en-US" sz="1800" dirty="0"/>
              <a:t>Each stage will be longer than the previous one.</a:t>
            </a:r>
          </a:p>
          <a:p>
            <a:r>
              <a:rPr lang="en-US" sz="1800" dirty="0"/>
              <a:t>Each stage also has a larger max happiness and fullness than the previous one.</a:t>
            </a:r>
          </a:p>
          <a:p>
            <a:r>
              <a:rPr lang="en-US" sz="1800" dirty="0"/>
              <a:t>Each pet has a branching tree of possible evolutions</a:t>
            </a:r>
          </a:p>
          <a:p>
            <a:r>
              <a:rPr lang="en-US" sz="1800" dirty="0"/>
              <a:t>How you treat your pet determines which path it will go down.</a:t>
            </a:r>
          </a:p>
          <a:p>
            <a:r>
              <a:rPr lang="en-US" sz="1800" dirty="0"/>
              <a:t>After your pet has grown old enough, it will leave you a special egg and leave to explore</a:t>
            </a:r>
          </a:p>
        </p:txBody>
      </p:sp>
    </p:spTree>
    <p:extLst>
      <p:ext uri="{BB962C8B-B14F-4D97-AF65-F5344CB8AC3E}">
        <p14:creationId xmlns:p14="http://schemas.microsoft.com/office/powerpoint/2010/main" val="2740491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19281-AF76-424D-ADE7-94D0B1DB1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cmeFont" pitchFamily="2" charset="0"/>
              </a:rPr>
              <a:t>Games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8E0CE-B408-4EAF-8850-518D5F100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51979" cy="4351338"/>
          </a:xfrm>
        </p:spPr>
        <p:txBody>
          <a:bodyPr>
            <a:normAutofit/>
          </a:bodyPr>
          <a:lstStyle/>
          <a:p>
            <a:r>
              <a:rPr lang="en-US" sz="2400" dirty="0"/>
              <a:t>Playing games with your pet will lower their fullness and weight while raising their happiness.</a:t>
            </a:r>
          </a:p>
          <a:p>
            <a:r>
              <a:rPr lang="en-US" sz="2400" dirty="0"/>
              <a:t>Games  change based on age</a:t>
            </a:r>
          </a:p>
          <a:p>
            <a:pPr lvl="1"/>
            <a:r>
              <a:rPr lang="en-US" sz="2000" dirty="0"/>
              <a:t>Baby: Rock Paper Scissors</a:t>
            </a:r>
          </a:p>
          <a:p>
            <a:pPr lvl="1"/>
            <a:r>
              <a:rPr lang="en-US" sz="2000" dirty="0"/>
              <a:t>Child: High Jump</a:t>
            </a:r>
          </a:p>
          <a:p>
            <a:pPr lvl="1"/>
            <a:r>
              <a:rPr lang="en-US" sz="2000" dirty="0"/>
              <a:t>Adult: Asteroid Blaster</a:t>
            </a:r>
          </a:p>
          <a:p>
            <a:r>
              <a:rPr lang="en-US" sz="2400" dirty="0"/>
              <a:t>If you win, you receive money to buy items from </a:t>
            </a:r>
            <a:r>
              <a:rPr lang="en-US" sz="2400"/>
              <a:t>the shop</a:t>
            </a:r>
            <a:endParaRPr lang="en-US" sz="2400" dirty="0"/>
          </a:p>
          <a:p>
            <a:pPr lvl="1"/>
            <a:endParaRPr lang="en-US" sz="2000" dirty="0"/>
          </a:p>
          <a:p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62CF59-410C-43F6-BF89-356450D1F8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179" y="1146110"/>
            <a:ext cx="2438400" cy="2438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04357F-16DC-4995-854C-EE6090196C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822" y="101082"/>
            <a:ext cx="1513114" cy="151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6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19281-AF76-424D-ADE7-94D0B1DB1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cmeFont" pitchFamily="2" charset="0"/>
              </a:rPr>
              <a:t>Add 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8E0CE-B408-4EAF-8850-518D5F100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77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19281-AF76-424D-ADE7-94D0B1DB1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cmeFont" pitchFamily="2" charset="0"/>
              </a:rPr>
              <a:t>Add 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8E0CE-B408-4EAF-8850-518D5F100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758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19281-AF76-424D-ADE7-94D0B1DB1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cmeFont" pitchFamily="2" charset="0"/>
              </a:rPr>
              <a:t>Add 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8E0CE-B408-4EAF-8850-518D5F100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95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19281-AF76-424D-ADE7-94D0B1DB1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cmeFont" pitchFamily="2" charset="0"/>
              </a:rPr>
              <a:t>Add 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8E0CE-B408-4EAF-8850-518D5F100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40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</TotalTime>
  <Words>260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AcmeFont</vt:lpstr>
      <vt:lpstr>Arial</vt:lpstr>
      <vt:lpstr>Calibri</vt:lpstr>
      <vt:lpstr>Calibri Light</vt:lpstr>
      <vt:lpstr>Office Theme</vt:lpstr>
      <vt:lpstr>PowerPoint Presentation</vt:lpstr>
      <vt:lpstr>What is a “Pibblie Pum”?</vt:lpstr>
      <vt:lpstr>You and your Pibblie Pum</vt:lpstr>
      <vt:lpstr>Pet Evolution</vt:lpstr>
      <vt:lpstr>Games</vt:lpstr>
      <vt:lpstr>Add text</vt:lpstr>
      <vt:lpstr>Add text</vt:lpstr>
      <vt:lpstr>Add text</vt:lpstr>
      <vt:lpstr>Add text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 User</dc:creator>
  <cp:lastModifiedBy>Greg Jerkington</cp:lastModifiedBy>
  <cp:revision>11</cp:revision>
  <dcterms:created xsi:type="dcterms:W3CDTF">2019-02-12T15:12:01Z</dcterms:created>
  <dcterms:modified xsi:type="dcterms:W3CDTF">2019-02-19T02:31:58Z</dcterms:modified>
</cp:coreProperties>
</file>