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932" y="5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7DF4-2586-4649-8242-517D68B9A9A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0C99-4F86-471D-9739-03887DE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9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7DF4-2586-4649-8242-517D68B9A9A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0C99-4F86-471D-9739-03887DE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6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7DF4-2586-4649-8242-517D68B9A9A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0C99-4F86-471D-9739-03887DE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7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7DF4-2586-4649-8242-517D68B9A9A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0C99-4F86-471D-9739-03887DE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1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7DF4-2586-4649-8242-517D68B9A9A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0C99-4F86-471D-9739-03887DE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9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7DF4-2586-4649-8242-517D68B9A9A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0C99-4F86-471D-9739-03887DE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3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7DF4-2586-4649-8242-517D68B9A9A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0C99-4F86-471D-9739-03887DE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6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7DF4-2586-4649-8242-517D68B9A9A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0C99-4F86-471D-9739-03887DE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0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7DF4-2586-4649-8242-517D68B9A9A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0C99-4F86-471D-9739-03887DE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4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7DF4-2586-4649-8242-517D68B9A9A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0C99-4F86-471D-9739-03887DE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0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7DF4-2586-4649-8242-517D68B9A9A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0C99-4F86-471D-9739-03887DE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6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27DF4-2586-4649-8242-517D68B9A9A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20C99-4F86-471D-9739-03887DE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8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03503-C179-4C90-884D-FAE75521C8E0}"/>
              </a:ext>
            </a:extLst>
          </p:cNvPr>
          <p:cNvSpPr/>
          <p:nvPr/>
        </p:nvSpPr>
        <p:spPr>
          <a:xfrm>
            <a:off x="2068959" y="3559193"/>
            <a:ext cx="1072044" cy="10720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0AD02A-7EF0-45EC-A9A1-6DA339D38808}"/>
              </a:ext>
            </a:extLst>
          </p:cNvPr>
          <p:cNvSpPr/>
          <p:nvPr/>
        </p:nvSpPr>
        <p:spPr>
          <a:xfrm>
            <a:off x="2068959" y="4631237"/>
            <a:ext cx="1072044" cy="10720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54870F-0DDF-46B9-9BA6-D3440C00DA67}"/>
              </a:ext>
            </a:extLst>
          </p:cNvPr>
          <p:cNvSpPr/>
          <p:nvPr/>
        </p:nvSpPr>
        <p:spPr>
          <a:xfrm>
            <a:off x="3141003" y="4631237"/>
            <a:ext cx="1072044" cy="10720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F7C0E1-5509-40BA-AAD2-BA04332A23B0}"/>
              </a:ext>
            </a:extLst>
          </p:cNvPr>
          <p:cNvSpPr/>
          <p:nvPr/>
        </p:nvSpPr>
        <p:spPr>
          <a:xfrm>
            <a:off x="3141003" y="3559193"/>
            <a:ext cx="1072044" cy="10720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08E0E1-8ED7-4D3B-AE3F-4F8C10330E6A}"/>
              </a:ext>
            </a:extLst>
          </p:cNvPr>
          <p:cNvSpPr/>
          <p:nvPr/>
        </p:nvSpPr>
        <p:spPr>
          <a:xfrm>
            <a:off x="2005388" y="3495622"/>
            <a:ext cx="127142" cy="12714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ACEC75-802D-4461-AB68-71D27B4C4C27}"/>
              </a:ext>
            </a:extLst>
          </p:cNvPr>
          <p:cNvSpPr/>
          <p:nvPr/>
        </p:nvSpPr>
        <p:spPr>
          <a:xfrm>
            <a:off x="2005388" y="4567666"/>
            <a:ext cx="127142" cy="12714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BDED05-5672-4F11-A678-6B493DC975A6}"/>
              </a:ext>
            </a:extLst>
          </p:cNvPr>
          <p:cNvSpPr/>
          <p:nvPr/>
        </p:nvSpPr>
        <p:spPr>
          <a:xfrm>
            <a:off x="2005388" y="5639710"/>
            <a:ext cx="127142" cy="12714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42AF36-FFF9-4C86-B8D7-EDDEEA9EA2B0}"/>
              </a:ext>
            </a:extLst>
          </p:cNvPr>
          <p:cNvSpPr/>
          <p:nvPr/>
        </p:nvSpPr>
        <p:spPr>
          <a:xfrm>
            <a:off x="3077432" y="3495622"/>
            <a:ext cx="127142" cy="12714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8EEF36-3F38-40DE-8317-37ABD1E011A4}"/>
              </a:ext>
            </a:extLst>
          </p:cNvPr>
          <p:cNvSpPr/>
          <p:nvPr/>
        </p:nvSpPr>
        <p:spPr>
          <a:xfrm>
            <a:off x="3077432" y="4567666"/>
            <a:ext cx="127142" cy="12714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13E4D0-E672-4990-823F-5DC83A821230}"/>
              </a:ext>
            </a:extLst>
          </p:cNvPr>
          <p:cNvSpPr/>
          <p:nvPr/>
        </p:nvSpPr>
        <p:spPr>
          <a:xfrm>
            <a:off x="3077432" y="5639710"/>
            <a:ext cx="127142" cy="12714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2239BE-A114-4634-ABB4-2A42C16CBCFC}"/>
              </a:ext>
            </a:extLst>
          </p:cNvPr>
          <p:cNvSpPr/>
          <p:nvPr/>
        </p:nvSpPr>
        <p:spPr>
          <a:xfrm>
            <a:off x="4149476" y="3495622"/>
            <a:ext cx="127142" cy="12714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ysClr val="windowText" lastClr="000000"/>
                </a:solidFill>
              </a:rPr>
              <a:t>9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756C008-2B94-4CBE-BE55-8189069E7D28}"/>
              </a:ext>
            </a:extLst>
          </p:cNvPr>
          <p:cNvSpPr/>
          <p:nvPr/>
        </p:nvSpPr>
        <p:spPr>
          <a:xfrm>
            <a:off x="4149476" y="4567666"/>
            <a:ext cx="127142" cy="12714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2803F83-BF23-4848-B732-50E482B799A4}"/>
              </a:ext>
            </a:extLst>
          </p:cNvPr>
          <p:cNvSpPr/>
          <p:nvPr/>
        </p:nvSpPr>
        <p:spPr>
          <a:xfrm>
            <a:off x="4149476" y="5639710"/>
            <a:ext cx="127142" cy="12714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FD4845-83AB-4782-81B4-6BE072250D9A}"/>
              </a:ext>
            </a:extLst>
          </p:cNvPr>
          <p:cNvSpPr txBox="1"/>
          <p:nvPr/>
        </p:nvSpPr>
        <p:spPr>
          <a:xfrm>
            <a:off x="2511069" y="5063385"/>
            <a:ext cx="18782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43C135-F687-440B-8EEE-1D327E46E7F7}"/>
              </a:ext>
            </a:extLst>
          </p:cNvPr>
          <p:cNvSpPr txBox="1"/>
          <p:nvPr/>
        </p:nvSpPr>
        <p:spPr>
          <a:xfrm>
            <a:off x="3583113" y="5063385"/>
            <a:ext cx="18782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402E14-1562-4C8D-A256-021961FA8A2C}"/>
              </a:ext>
            </a:extLst>
          </p:cNvPr>
          <p:cNvSpPr txBox="1"/>
          <p:nvPr/>
        </p:nvSpPr>
        <p:spPr>
          <a:xfrm>
            <a:off x="3583113" y="3991340"/>
            <a:ext cx="18782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2713E-AEB2-4ACB-B3F6-1EFB54D0188A}"/>
              </a:ext>
            </a:extLst>
          </p:cNvPr>
          <p:cNvSpPr txBox="1"/>
          <p:nvPr/>
        </p:nvSpPr>
        <p:spPr>
          <a:xfrm>
            <a:off x="2511069" y="3991340"/>
            <a:ext cx="18782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3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85B1EE2-634E-47D8-871A-FC9C5806FF5D}"/>
              </a:ext>
            </a:extLst>
          </p:cNvPr>
          <p:cNvGrpSpPr/>
          <p:nvPr/>
        </p:nvGrpSpPr>
        <p:grpSpPr>
          <a:xfrm>
            <a:off x="2297238" y="4882633"/>
            <a:ext cx="616931" cy="575032"/>
            <a:chOff x="4083978" y="3981236"/>
            <a:chExt cx="1096766" cy="102227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02AFE7-CD19-4809-A13C-5131424C844F}"/>
                </a:ext>
              </a:extLst>
            </p:cNvPr>
            <p:cNvSpPr/>
            <p:nvPr/>
          </p:nvSpPr>
          <p:spPr>
            <a:xfrm>
              <a:off x="4083978" y="4715839"/>
              <a:ext cx="287676" cy="2876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DDFCF86-00FF-4D1C-93EE-C91BF7582953}"/>
                </a:ext>
              </a:extLst>
            </p:cNvPr>
            <p:cNvSpPr/>
            <p:nvPr/>
          </p:nvSpPr>
          <p:spPr>
            <a:xfrm>
              <a:off x="4893068" y="4715839"/>
              <a:ext cx="287676" cy="2876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7206D35-CC67-4D5B-864D-09AF279496FD}"/>
                </a:ext>
              </a:extLst>
            </p:cNvPr>
            <p:cNvSpPr/>
            <p:nvPr/>
          </p:nvSpPr>
          <p:spPr>
            <a:xfrm>
              <a:off x="4893068" y="3981236"/>
              <a:ext cx="287676" cy="2876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4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24C4D0A-F67F-4298-A515-C9F67ECBB4FC}"/>
                </a:ext>
              </a:extLst>
            </p:cNvPr>
            <p:cNvSpPr/>
            <p:nvPr/>
          </p:nvSpPr>
          <p:spPr>
            <a:xfrm>
              <a:off x="4083978" y="3981236"/>
              <a:ext cx="287676" cy="2876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E40E434-FB51-419D-A716-206EA51BAFF1}"/>
              </a:ext>
            </a:extLst>
          </p:cNvPr>
          <p:cNvGrpSpPr/>
          <p:nvPr/>
        </p:nvGrpSpPr>
        <p:grpSpPr>
          <a:xfrm>
            <a:off x="3368559" y="4882634"/>
            <a:ext cx="616931" cy="575032"/>
            <a:chOff x="4083978" y="3981236"/>
            <a:chExt cx="1096766" cy="1022279"/>
          </a:xfrm>
          <a:solidFill>
            <a:srgbClr val="C00000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4339AF7-A798-471B-AC9F-F8DC03DC422F}"/>
                </a:ext>
              </a:extLst>
            </p:cNvPr>
            <p:cNvSpPr/>
            <p:nvPr/>
          </p:nvSpPr>
          <p:spPr>
            <a:xfrm>
              <a:off x="4083978" y="4715839"/>
              <a:ext cx="287676" cy="287676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7D78BFC-C4EF-4375-825F-167A9F8B5E7A}"/>
                </a:ext>
              </a:extLst>
            </p:cNvPr>
            <p:cNvSpPr/>
            <p:nvPr/>
          </p:nvSpPr>
          <p:spPr>
            <a:xfrm>
              <a:off x="4893068" y="4715839"/>
              <a:ext cx="287676" cy="287676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8BE79BD-BE4B-42B1-934D-0E607CDFCC47}"/>
                </a:ext>
              </a:extLst>
            </p:cNvPr>
            <p:cNvSpPr/>
            <p:nvPr/>
          </p:nvSpPr>
          <p:spPr>
            <a:xfrm>
              <a:off x="4893068" y="3981236"/>
              <a:ext cx="287676" cy="287676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4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D63F2C-9B9B-4122-B6C7-1A8C19C6AA70}"/>
                </a:ext>
              </a:extLst>
            </p:cNvPr>
            <p:cNvSpPr/>
            <p:nvPr/>
          </p:nvSpPr>
          <p:spPr>
            <a:xfrm>
              <a:off x="4083978" y="3981236"/>
              <a:ext cx="287676" cy="287676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3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1863FD2-7D5A-46F3-BDDB-7B0C2134EA06}"/>
              </a:ext>
            </a:extLst>
          </p:cNvPr>
          <p:cNvGrpSpPr/>
          <p:nvPr/>
        </p:nvGrpSpPr>
        <p:grpSpPr>
          <a:xfrm>
            <a:off x="3368559" y="3807700"/>
            <a:ext cx="616931" cy="575032"/>
            <a:chOff x="4083978" y="3981236"/>
            <a:chExt cx="1096766" cy="1022279"/>
          </a:xfrm>
          <a:solidFill>
            <a:schemeClr val="accent6"/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DDE2F49-AB2C-4FE1-8341-F94D18D30150}"/>
                </a:ext>
              </a:extLst>
            </p:cNvPr>
            <p:cNvSpPr/>
            <p:nvPr/>
          </p:nvSpPr>
          <p:spPr>
            <a:xfrm>
              <a:off x="4083978" y="4715839"/>
              <a:ext cx="287676" cy="287676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37105C4-0765-40C1-9197-C5FB49ABA3C7}"/>
                </a:ext>
              </a:extLst>
            </p:cNvPr>
            <p:cNvSpPr/>
            <p:nvPr/>
          </p:nvSpPr>
          <p:spPr>
            <a:xfrm>
              <a:off x="4893068" y="4715839"/>
              <a:ext cx="287676" cy="287676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9609F61-28B3-43F9-AFD2-4AB19327EA69}"/>
                </a:ext>
              </a:extLst>
            </p:cNvPr>
            <p:cNvSpPr/>
            <p:nvPr/>
          </p:nvSpPr>
          <p:spPr>
            <a:xfrm>
              <a:off x="4893068" y="3981236"/>
              <a:ext cx="287676" cy="287676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4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1802D97-51FA-4D3B-8D60-51F8F399B839}"/>
                </a:ext>
              </a:extLst>
            </p:cNvPr>
            <p:cNvSpPr/>
            <p:nvPr/>
          </p:nvSpPr>
          <p:spPr>
            <a:xfrm>
              <a:off x="4083978" y="3981236"/>
              <a:ext cx="287676" cy="287676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3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E1D15ED-1586-4468-A0CC-F2C22A819EFF}"/>
              </a:ext>
            </a:extLst>
          </p:cNvPr>
          <p:cNvGrpSpPr/>
          <p:nvPr/>
        </p:nvGrpSpPr>
        <p:grpSpPr>
          <a:xfrm>
            <a:off x="2296515" y="3807699"/>
            <a:ext cx="616931" cy="575032"/>
            <a:chOff x="4083978" y="3981236"/>
            <a:chExt cx="1096766" cy="1022279"/>
          </a:xfrm>
          <a:solidFill>
            <a:schemeClr val="accent1">
              <a:lumMod val="75000"/>
            </a:schemeClr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B593E65-5E6A-47B0-8193-9CD3CA08AD2E}"/>
                </a:ext>
              </a:extLst>
            </p:cNvPr>
            <p:cNvSpPr/>
            <p:nvPr/>
          </p:nvSpPr>
          <p:spPr>
            <a:xfrm>
              <a:off x="4083978" y="4715839"/>
              <a:ext cx="287676" cy="287676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721F394-389A-4592-8F15-921165BADD41}"/>
                </a:ext>
              </a:extLst>
            </p:cNvPr>
            <p:cNvSpPr/>
            <p:nvPr/>
          </p:nvSpPr>
          <p:spPr>
            <a:xfrm>
              <a:off x="4893068" y="4715839"/>
              <a:ext cx="287676" cy="287676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2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382B190-574C-45A3-A8C3-95507C2C77B9}"/>
                </a:ext>
              </a:extLst>
            </p:cNvPr>
            <p:cNvSpPr/>
            <p:nvPr/>
          </p:nvSpPr>
          <p:spPr>
            <a:xfrm>
              <a:off x="4893068" y="3981236"/>
              <a:ext cx="287676" cy="287676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4907F09-B869-41DE-8AE4-7523BF4A5B99}"/>
                </a:ext>
              </a:extLst>
            </p:cNvPr>
            <p:cNvSpPr/>
            <p:nvPr/>
          </p:nvSpPr>
          <p:spPr>
            <a:xfrm>
              <a:off x="4083978" y="3981236"/>
              <a:ext cx="287676" cy="287676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3</a:t>
              </a:r>
            </a:p>
          </p:txBody>
        </p:sp>
      </p:grp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817C5E3A-D6EA-41A7-9BC6-B28257B5C338}"/>
              </a:ext>
            </a:extLst>
          </p:cNvPr>
          <p:cNvSpPr/>
          <p:nvPr/>
        </p:nvSpPr>
        <p:spPr>
          <a:xfrm>
            <a:off x="2293741" y="5613559"/>
            <a:ext cx="164592" cy="16181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013" dirty="0"/>
              <a:t>1</a:t>
            </a: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277D101-0BD5-4D7C-8B24-770FD0F784FC}"/>
              </a:ext>
            </a:extLst>
          </p:cNvPr>
          <p:cNvSpPr/>
          <p:nvPr/>
        </p:nvSpPr>
        <p:spPr>
          <a:xfrm>
            <a:off x="2750241" y="5613559"/>
            <a:ext cx="164592" cy="16181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013" dirty="0"/>
              <a:t>2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EA0EA679-7395-427A-B0F9-588E360BD530}"/>
              </a:ext>
            </a:extLst>
          </p:cNvPr>
          <p:cNvSpPr/>
          <p:nvPr/>
        </p:nvSpPr>
        <p:spPr>
          <a:xfrm>
            <a:off x="3058707" y="5292957"/>
            <a:ext cx="164592" cy="161818"/>
          </a:xfrm>
          <a:prstGeom prst="triangle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C00000"/>
              </a:gs>
            </a:gsLst>
            <a:lin ang="0" scaled="1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013" dirty="0"/>
              <a:t>1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8F6AB174-AF76-4059-AC1F-0EFF19F9CC81}"/>
              </a:ext>
            </a:extLst>
          </p:cNvPr>
          <p:cNvSpPr/>
          <p:nvPr/>
        </p:nvSpPr>
        <p:spPr>
          <a:xfrm>
            <a:off x="3058707" y="4882633"/>
            <a:ext cx="164592" cy="161818"/>
          </a:xfrm>
          <a:prstGeom prst="triangle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C00000"/>
              </a:gs>
            </a:gsLst>
            <a:lin ang="0" scaled="1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013" dirty="0"/>
              <a:t>2</a:t>
            </a: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69C503BF-937E-4A58-87AF-4AB64CBD986F}"/>
              </a:ext>
            </a:extLst>
          </p:cNvPr>
          <p:cNvSpPr/>
          <p:nvPr/>
        </p:nvSpPr>
        <p:spPr>
          <a:xfrm>
            <a:off x="2293741" y="3450473"/>
            <a:ext cx="164592" cy="161818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013" dirty="0"/>
              <a:t>1</a:t>
            </a:r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60A7A1F8-ACE2-4B4D-9BD6-803FEBC23D3D}"/>
              </a:ext>
            </a:extLst>
          </p:cNvPr>
          <p:cNvSpPr/>
          <p:nvPr/>
        </p:nvSpPr>
        <p:spPr>
          <a:xfrm>
            <a:off x="2750241" y="3450473"/>
            <a:ext cx="164592" cy="161818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013" dirty="0"/>
              <a:t>2</a:t>
            </a: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1DF31BEF-B949-46B8-986D-5DDFC3E44282}"/>
              </a:ext>
            </a:extLst>
          </p:cNvPr>
          <p:cNvSpPr/>
          <p:nvPr/>
        </p:nvSpPr>
        <p:spPr>
          <a:xfrm>
            <a:off x="1985998" y="4214860"/>
            <a:ext cx="164592" cy="161818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013" dirty="0"/>
              <a:t>1</a:t>
            </a: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29A335EE-F238-4391-A377-7CA64D263429}"/>
              </a:ext>
            </a:extLst>
          </p:cNvPr>
          <p:cNvSpPr/>
          <p:nvPr/>
        </p:nvSpPr>
        <p:spPr>
          <a:xfrm>
            <a:off x="1985998" y="3804536"/>
            <a:ext cx="164592" cy="161818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013" dirty="0"/>
              <a:t>2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219A1775-1569-4C05-A332-61455894E065}"/>
              </a:ext>
            </a:extLst>
          </p:cNvPr>
          <p:cNvSpPr/>
          <p:nvPr/>
        </p:nvSpPr>
        <p:spPr>
          <a:xfrm>
            <a:off x="3386886" y="3459958"/>
            <a:ext cx="146208" cy="15192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013" dirty="0"/>
              <a:t>1</a:t>
            </a: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9BFFE6A6-540F-4F78-B09A-2B707F0AC63E}"/>
              </a:ext>
            </a:extLst>
          </p:cNvPr>
          <p:cNvSpPr/>
          <p:nvPr/>
        </p:nvSpPr>
        <p:spPr>
          <a:xfrm>
            <a:off x="3843386" y="3459958"/>
            <a:ext cx="146208" cy="15192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013" dirty="0"/>
              <a:t>2</a:t>
            </a: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937BEEFA-D592-4E6D-A4DD-280081B36B8E}"/>
              </a:ext>
            </a:extLst>
          </p:cNvPr>
          <p:cNvSpPr/>
          <p:nvPr/>
        </p:nvSpPr>
        <p:spPr>
          <a:xfrm>
            <a:off x="4130751" y="4219396"/>
            <a:ext cx="164592" cy="161818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013" dirty="0"/>
              <a:t>1</a:t>
            </a: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77E08979-8C8D-4D6A-9920-A1892D974092}"/>
              </a:ext>
            </a:extLst>
          </p:cNvPr>
          <p:cNvSpPr/>
          <p:nvPr/>
        </p:nvSpPr>
        <p:spPr>
          <a:xfrm>
            <a:off x="4130751" y="3809072"/>
            <a:ext cx="164592" cy="161818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013" dirty="0"/>
              <a:t>2</a:t>
            </a:r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23542306-74AF-47D6-ABB7-4CFCA07DB179}"/>
              </a:ext>
            </a:extLst>
          </p:cNvPr>
          <p:cNvSpPr/>
          <p:nvPr/>
        </p:nvSpPr>
        <p:spPr>
          <a:xfrm>
            <a:off x="3368502" y="5613559"/>
            <a:ext cx="164592" cy="161818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013" dirty="0"/>
              <a:t>1</a:t>
            </a: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0BDB6268-F7D3-4319-B76F-56413C88C222}"/>
              </a:ext>
            </a:extLst>
          </p:cNvPr>
          <p:cNvSpPr/>
          <p:nvPr/>
        </p:nvSpPr>
        <p:spPr>
          <a:xfrm>
            <a:off x="3825002" y="5613559"/>
            <a:ext cx="164592" cy="161818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013" dirty="0"/>
              <a:t>2</a:t>
            </a: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9943AA43-FD81-4DDA-8348-56958DA14D85}"/>
              </a:ext>
            </a:extLst>
          </p:cNvPr>
          <p:cNvSpPr/>
          <p:nvPr/>
        </p:nvSpPr>
        <p:spPr>
          <a:xfrm>
            <a:off x="4130751" y="5290068"/>
            <a:ext cx="164592" cy="161818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013" dirty="0"/>
              <a:t>1</a:t>
            </a:r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0509FFD4-3E5A-4EF8-9496-1E2D51A17DE9}"/>
              </a:ext>
            </a:extLst>
          </p:cNvPr>
          <p:cNvSpPr/>
          <p:nvPr/>
        </p:nvSpPr>
        <p:spPr>
          <a:xfrm>
            <a:off x="4130751" y="4879743"/>
            <a:ext cx="164592" cy="161818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013" dirty="0"/>
              <a:t>2</a:t>
            </a:r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1FEEDA59-6160-4FE0-A8B8-A5D933517CD2}"/>
              </a:ext>
            </a:extLst>
          </p:cNvPr>
          <p:cNvSpPr/>
          <p:nvPr/>
        </p:nvSpPr>
        <p:spPr>
          <a:xfrm>
            <a:off x="2293741" y="4532990"/>
            <a:ext cx="164592" cy="161818"/>
          </a:xfrm>
          <a:prstGeom prst="triangl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>
                  <a:lumMod val="75000"/>
                </a:schemeClr>
              </a:gs>
            </a:gsLst>
            <a:lin ang="16200000" scaled="1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013" dirty="0"/>
              <a:t>1</a:t>
            </a:r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4DC18F4E-8F29-4474-ADE1-CEB41D320A07}"/>
              </a:ext>
            </a:extLst>
          </p:cNvPr>
          <p:cNvSpPr/>
          <p:nvPr/>
        </p:nvSpPr>
        <p:spPr>
          <a:xfrm>
            <a:off x="2750241" y="4532990"/>
            <a:ext cx="164592" cy="161818"/>
          </a:xfrm>
          <a:prstGeom prst="triangl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>
                  <a:lumMod val="75000"/>
                </a:schemeClr>
              </a:gs>
            </a:gsLst>
            <a:lin ang="16200000" scaled="1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013" dirty="0"/>
              <a:t>2</a:t>
            </a: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6B68D4BA-62E4-4818-8F32-4589FA4BE982}"/>
              </a:ext>
            </a:extLst>
          </p:cNvPr>
          <p:cNvSpPr/>
          <p:nvPr/>
        </p:nvSpPr>
        <p:spPr>
          <a:xfrm>
            <a:off x="3368502" y="4532990"/>
            <a:ext cx="164592" cy="161818"/>
          </a:xfrm>
          <a:prstGeom prst="triangle">
            <a:avLst/>
          </a:prstGeom>
          <a:gradFill flip="none" rotWithShape="1">
            <a:gsLst>
              <a:gs pos="0">
                <a:srgbClr val="C00000"/>
              </a:gs>
              <a:gs pos="50000">
                <a:schemeClr val="accent6"/>
              </a:gs>
            </a:gsLst>
            <a:lin ang="16200000" scaled="1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013" dirty="0"/>
              <a:t>1</a:t>
            </a:r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ED6FA37D-6DA8-432B-88B3-6AF1350B615E}"/>
              </a:ext>
            </a:extLst>
          </p:cNvPr>
          <p:cNvSpPr/>
          <p:nvPr/>
        </p:nvSpPr>
        <p:spPr>
          <a:xfrm>
            <a:off x="3825002" y="4532990"/>
            <a:ext cx="164592" cy="161818"/>
          </a:xfrm>
          <a:prstGeom prst="triangle">
            <a:avLst/>
          </a:prstGeom>
          <a:gradFill flip="none" rotWithShape="1">
            <a:gsLst>
              <a:gs pos="0">
                <a:srgbClr val="C00000"/>
              </a:gs>
              <a:gs pos="50000">
                <a:schemeClr val="accent6"/>
              </a:gs>
            </a:gsLst>
            <a:lin ang="16200000" scaled="1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013" dirty="0"/>
              <a:t>2</a:t>
            </a: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4C18B371-3287-4612-985A-7B19022399DD}"/>
              </a:ext>
            </a:extLst>
          </p:cNvPr>
          <p:cNvSpPr/>
          <p:nvPr/>
        </p:nvSpPr>
        <p:spPr>
          <a:xfrm>
            <a:off x="1985998" y="5287177"/>
            <a:ext cx="164592" cy="1618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013" dirty="0"/>
              <a:t>1</a:t>
            </a:r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E089618A-5F05-4603-A701-BE1B96116575}"/>
              </a:ext>
            </a:extLst>
          </p:cNvPr>
          <p:cNvSpPr/>
          <p:nvPr/>
        </p:nvSpPr>
        <p:spPr>
          <a:xfrm>
            <a:off x="1985998" y="4876852"/>
            <a:ext cx="164592" cy="1618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013" dirty="0"/>
              <a:t>2</a:t>
            </a: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FA568960-E204-4B7D-8352-36D2BD5FD857}"/>
              </a:ext>
            </a:extLst>
          </p:cNvPr>
          <p:cNvSpPr/>
          <p:nvPr/>
        </p:nvSpPr>
        <p:spPr>
          <a:xfrm>
            <a:off x="3052205" y="4219396"/>
            <a:ext cx="164592" cy="161818"/>
          </a:xfrm>
          <a:prstGeom prst="triangl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6"/>
              </a:gs>
            </a:gsLst>
            <a:lin ang="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013" dirty="0"/>
              <a:t>1</a:t>
            </a:r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A61C1C26-74FC-4E36-8FE1-E81E9ACA73F2}"/>
              </a:ext>
            </a:extLst>
          </p:cNvPr>
          <p:cNvSpPr/>
          <p:nvPr/>
        </p:nvSpPr>
        <p:spPr>
          <a:xfrm>
            <a:off x="3052205" y="3809072"/>
            <a:ext cx="164592" cy="161818"/>
          </a:xfrm>
          <a:prstGeom prst="triangl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6"/>
              </a:gs>
            </a:gsLst>
            <a:lin ang="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013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496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5447BB82-0C91-468A-8611-E877CF3AF2BF}"/>
              </a:ext>
            </a:extLst>
          </p:cNvPr>
          <p:cNvGrpSpPr/>
          <p:nvPr/>
        </p:nvGrpSpPr>
        <p:grpSpPr>
          <a:xfrm>
            <a:off x="2781634" y="3820400"/>
            <a:ext cx="1218576" cy="1242387"/>
            <a:chOff x="4945125" y="2092823"/>
            <a:chExt cx="2166357" cy="22086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03F853A-0CD0-4BEB-AA20-F3D07C4C25D3}"/>
                </a:ext>
              </a:extLst>
            </p:cNvPr>
            <p:cNvSpPr/>
            <p:nvPr/>
          </p:nvSpPr>
          <p:spPr>
            <a:xfrm>
              <a:off x="5092611" y="2267485"/>
              <a:ext cx="1905856" cy="19058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F66684-34DD-4E5A-8479-7BC985253B8A}"/>
                </a:ext>
              </a:extLst>
            </p:cNvPr>
            <p:cNvSpPr/>
            <p:nvPr/>
          </p:nvSpPr>
          <p:spPr>
            <a:xfrm>
              <a:off x="4979596" y="2154470"/>
              <a:ext cx="226030" cy="22603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1017291-A4F5-484D-86FE-5E0945ED49A6}"/>
                </a:ext>
              </a:extLst>
            </p:cNvPr>
            <p:cNvSpPr/>
            <p:nvPr/>
          </p:nvSpPr>
          <p:spPr>
            <a:xfrm>
              <a:off x="4979596" y="4060326"/>
              <a:ext cx="226030" cy="22603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A48970A-3B82-4716-93EA-E97FE3398020}"/>
                </a:ext>
              </a:extLst>
            </p:cNvPr>
            <p:cNvSpPr/>
            <p:nvPr/>
          </p:nvSpPr>
          <p:spPr>
            <a:xfrm>
              <a:off x="6885452" y="2154470"/>
              <a:ext cx="226030" cy="22603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632F335-537B-4384-905D-8FE20FE2535B}"/>
                </a:ext>
              </a:extLst>
            </p:cNvPr>
            <p:cNvSpPr/>
            <p:nvPr/>
          </p:nvSpPr>
          <p:spPr>
            <a:xfrm>
              <a:off x="6885452" y="4060326"/>
              <a:ext cx="226030" cy="22603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8DBA49F-80E4-48A3-BEA1-59B2A376867E}"/>
                </a:ext>
              </a:extLst>
            </p:cNvPr>
            <p:cNvSpPr txBox="1"/>
            <p:nvPr/>
          </p:nvSpPr>
          <p:spPr>
            <a:xfrm>
              <a:off x="5878584" y="3035747"/>
              <a:ext cx="333909" cy="4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dirty="0"/>
                <a:t>1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A9A4795-A344-455F-9ADF-F70B5FB3C210}"/>
                </a:ext>
              </a:extLst>
            </p:cNvPr>
            <p:cNvGrpSpPr/>
            <p:nvPr/>
          </p:nvGrpSpPr>
          <p:grpSpPr>
            <a:xfrm>
              <a:off x="5498440" y="2714411"/>
              <a:ext cx="1096766" cy="1022279"/>
              <a:chOff x="4083978" y="3981236"/>
              <a:chExt cx="1096766" cy="102227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44AA257-76A2-4A12-A5B9-6B513651F523}"/>
                  </a:ext>
                </a:extLst>
              </p:cNvPr>
              <p:cNvSpPr/>
              <p:nvPr/>
            </p:nvSpPr>
            <p:spPr>
              <a:xfrm>
                <a:off x="4083978" y="4715839"/>
                <a:ext cx="287676" cy="2876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1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CB96A72-7A63-4A9A-8F59-FD644E15F7D2}"/>
                  </a:ext>
                </a:extLst>
              </p:cNvPr>
              <p:cNvSpPr/>
              <p:nvPr/>
            </p:nvSpPr>
            <p:spPr>
              <a:xfrm>
                <a:off x="4893068" y="4715839"/>
                <a:ext cx="287676" cy="2876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2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7F8323E-C44C-403F-98E1-DC0E4560A804}"/>
                  </a:ext>
                </a:extLst>
              </p:cNvPr>
              <p:cNvSpPr/>
              <p:nvPr/>
            </p:nvSpPr>
            <p:spPr>
              <a:xfrm>
                <a:off x="4893068" y="3981236"/>
                <a:ext cx="287676" cy="2876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4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E8CD873-B487-4296-82B5-81B121C79017}"/>
                  </a:ext>
                </a:extLst>
              </p:cNvPr>
              <p:cNvSpPr/>
              <p:nvPr/>
            </p:nvSpPr>
            <p:spPr>
              <a:xfrm>
                <a:off x="4083978" y="3981236"/>
                <a:ext cx="287676" cy="2876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3</a:t>
                </a:r>
              </a:p>
            </p:txBody>
          </p:sp>
        </p:grp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ADD835C1-15FE-4A8C-97A6-BDB6C919A809}"/>
                </a:ext>
              </a:extLst>
            </p:cNvPr>
            <p:cNvSpPr/>
            <p:nvPr/>
          </p:nvSpPr>
          <p:spPr>
            <a:xfrm>
              <a:off x="5492224" y="4013834"/>
              <a:ext cx="292608" cy="28767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sz="1013" dirty="0"/>
                <a:t>1</a:t>
              </a:r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C1D71A48-7FCD-4B30-81E1-7C04FF6D7E2E}"/>
                </a:ext>
              </a:extLst>
            </p:cNvPr>
            <p:cNvSpPr/>
            <p:nvPr/>
          </p:nvSpPr>
          <p:spPr>
            <a:xfrm>
              <a:off x="6303780" y="4013834"/>
              <a:ext cx="292608" cy="28767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sz="1013" dirty="0"/>
                <a:t>2</a:t>
              </a:r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27ACFC04-1603-4086-9FD5-202A64E09762}"/>
                </a:ext>
              </a:extLst>
            </p:cNvPr>
            <p:cNvSpPr/>
            <p:nvPr/>
          </p:nvSpPr>
          <p:spPr>
            <a:xfrm>
              <a:off x="4945125" y="3443876"/>
              <a:ext cx="292608" cy="28767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sz="1013" dirty="0"/>
                <a:t>1</a:t>
              </a:r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60750704-090D-44C5-9865-2EA246683B19}"/>
                </a:ext>
              </a:extLst>
            </p:cNvPr>
            <p:cNvSpPr/>
            <p:nvPr/>
          </p:nvSpPr>
          <p:spPr>
            <a:xfrm>
              <a:off x="4945125" y="2714410"/>
              <a:ext cx="292608" cy="28767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sz="1013" dirty="0"/>
                <a:t>2</a:t>
              </a:r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D057BC14-2A67-49CD-8424-E3A1D3F770BF}"/>
                </a:ext>
              </a:extLst>
            </p:cNvPr>
            <p:cNvSpPr/>
            <p:nvPr/>
          </p:nvSpPr>
          <p:spPr>
            <a:xfrm>
              <a:off x="6818874" y="3443876"/>
              <a:ext cx="292608" cy="28767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sz="1013" dirty="0"/>
                <a:t>1</a:t>
              </a:r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05BDF995-5062-48CF-AAD7-B8BD024BF540}"/>
                </a:ext>
              </a:extLst>
            </p:cNvPr>
            <p:cNvSpPr/>
            <p:nvPr/>
          </p:nvSpPr>
          <p:spPr>
            <a:xfrm>
              <a:off x="6818874" y="2714410"/>
              <a:ext cx="292608" cy="28767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sz="1013" dirty="0"/>
                <a:t>2</a:t>
              </a:r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6AB83361-9471-4141-8FA3-5DC438A4A0C8}"/>
                </a:ext>
              </a:extLst>
            </p:cNvPr>
            <p:cNvSpPr/>
            <p:nvPr/>
          </p:nvSpPr>
          <p:spPr>
            <a:xfrm>
              <a:off x="5492224" y="2092823"/>
              <a:ext cx="292608" cy="28767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sz="1013" dirty="0"/>
                <a:t>1</a:t>
              </a:r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ACE87C00-4035-4457-8664-B27740BBBA80}"/>
                </a:ext>
              </a:extLst>
            </p:cNvPr>
            <p:cNvSpPr/>
            <p:nvPr/>
          </p:nvSpPr>
          <p:spPr>
            <a:xfrm>
              <a:off x="6303780" y="2092823"/>
              <a:ext cx="292608" cy="28767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sz="1013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286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327E05A-5D92-450A-84F6-02782BC55DD6}"/>
              </a:ext>
            </a:extLst>
          </p:cNvPr>
          <p:cNvGrpSpPr/>
          <p:nvPr/>
        </p:nvGrpSpPr>
        <p:grpSpPr>
          <a:xfrm>
            <a:off x="2781634" y="3820400"/>
            <a:ext cx="1218576" cy="1242387"/>
            <a:chOff x="4945125" y="2092823"/>
            <a:chExt cx="2166357" cy="22086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9B914E3-63A8-42EC-85F6-30AE9527EFA2}"/>
                </a:ext>
              </a:extLst>
            </p:cNvPr>
            <p:cNvSpPr/>
            <p:nvPr/>
          </p:nvSpPr>
          <p:spPr>
            <a:xfrm>
              <a:off x="5092611" y="2267485"/>
              <a:ext cx="1905856" cy="19058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B55B75A-7E10-476C-8B54-AC4B000FCCAD}"/>
                </a:ext>
              </a:extLst>
            </p:cNvPr>
            <p:cNvSpPr/>
            <p:nvPr/>
          </p:nvSpPr>
          <p:spPr>
            <a:xfrm>
              <a:off x="4979596" y="2154470"/>
              <a:ext cx="226030" cy="22603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4B65D53-A3DA-4186-9D80-BCF343DF8B90}"/>
                </a:ext>
              </a:extLst>
            </p:cNvPr>
            <p:cNvSpPr/>
            <p:nvPr/>
          </p:nvSpPr>
          <p:spPr>
            <a:xfrm>
              <a:off x="4979596" y="4060326"/>
              <a:ext cx="226030" cy="22603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48197C7-3120-41C1-9666-E7877BE585BC}"/>
                </a:ext>
              </a:extLst>
            </p:cNvPr>
            <p:cNvSpPr/>
            <p:nvPr/>
          </p:nvSpPr>
          <p:spPr>
            <a:xfrm>
              <a:off x="6885452" y="2154470"/>
              <a:ext cx="226030" cy="22603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E3BFF93-1113-4B2A-9E37-0CE3080F6C00}"/>
                </a:ext>
              </a:extLst>
            </p:cNvPr>
            <p:cNvSpPr/>
            <p:nvPr/>
          </p:nvSpPr>
          <p:spPr>
            <a:xfrm>
              <a:off x="6885452" y="4060326"/>
              <a:ext cx="226030" cy="22603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7F5323-0B95-458B-839C-C0A1CBA2F21D}"/>
                </a:ext>
              </a:extLst>
            </p:cNvPr>
            <p:cNvSpPr txBox="1"/>
            <p:nvPr/>
          </p:nvSpPr>
          <p:spPr>
            <a:xfrm>
              <a:off x="5878584" y="3035747"/>
              <a:ext cx="333909" cy="4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dirty="0"/>
                <a:t>1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D4851D1-681E-4DC9-ABFF-B0B14ABF9F2E}"/>
                </a:ext>
              </a:extLst>
            </p:cNvPr>
            <p:cNvGrpSpPr/>
            <p:nvPr/>
          </p:nvGrpSpPr>
          <p:grpSpPr>
            <a:xfrm>
              <a:off x="5498440" y="2714411"/>
              <a:ext cx="1096766" cy="1022279"/>
              <a:chOff x="4083978" y="3981236"/>
              <a:chExt cx="1096766" cy="1022279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843E9AB-ECD0-4D17-892C-BB48B20A7974}"/>
                  </a:ext>
                </a:extLst>
              </p:cNvPr>
              <p:cNvSpPr/>
              <p:nvPr/>
            </p:nvSpPr>
            <p:spPr>
              <a:xfrm>
                <a:off x="4083978" y="4715839"/>
                <a:ext cx="287676" cy="2876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1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85F540C-BB64-4D0E-8CB7-AC4D4AE9BF44}"/>
                  </a:ext>
                </a:extLst>
              </p:cNvPr>
              <p:cNvSpPr/>
              <p:nvPr/>
            </p:nvSpPr>
            <p:spPr>
              <a:xfrm>
                <a:off x="4893068" y="4715839"/>
                <a:ext cx="287676" cy="2876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2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12DA70B-42AF-4F68-962D-AED200710843}"/>
                  </a:ext>
                </a:extLst>
              </p:cNvPr>
              <p:cNvSpPr/>
              <p:nvPr/>
            </p:nvSpPr>
            <p:spPr>
              <a:xfrm>
                <a:off x="4893068" y="3981236"/>
                <a:ext cx="287676" cy="2876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4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C00BE8D-1B94-4673-AFA4-0F1CA522A31F}"/>
                  </a:ext>
                </a:extLst>
              </p:cNvPr>
              <p:cNvSpPr/>
              <p:nvPr/>
            </p:nvSpPr>
            <p:spPr>
              <a:xfrm>
                <a:off x="4083978" y="3981236"/>
                <a:ext cx="287676" cy="2876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3</a:t>
                </a:r>
              </a:p>
            </p:txBody>
          </p:sp>
        </p:grp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60B4CF15-41D1-4654-A591-53E523401504}"/>
                </a:ext>
              </a:extLst>
            </p:cNvPr>
            <p:cNvSpPr/>
            <p:nvPr/>
          </p:nvSpPr>
          <p:spPr>
            <a:xfrm>
              <a:off x="5492224" y="4013834"/>
              <a:ext cx="292608" cy="28767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sz="1013" dirty="0"/>
                <a:t>1</a:t>
              </a: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B025FE5E-BDD8-4F78-8F30-A8568BE55801}"/>
                </a:ext>
              </a:extLst>
            </p:cNvPr>
            <p:cNvSpPr/>
            <p:nvPr/>
          </p:nvSpPr>
          <p:spPr>
            <a:xfrm>
              <a:off x="6303780" y="4013834"/>
              <a:ext cx="292608" cy="28767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sz="1013" dirty="0"/>
                <a:t>2</a:t>
              </a: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30D47DCC-82E7-414C-A911-0B62FD5EA20F}"/>
                </a:ext>
              </a:extLst>
            </p:cNvPr>
            <p:cNvSpPr/>
            <p:nvPr/>
          </p:nvSpPr>
          <p:spPr>
            <a:xfrm>
              <a:off x="4945125" y="3443876"/>
              <a:ext cx="292608" cy="28767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sz="1013" dirty="0"/>
                <a:t>1</a:t>
              </a:r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C659F12-FDD4-4CF9-AAF2-38A57A51B0B8}"/>
                </a:ext>
              </a:extLst>
            </p:cNvPr>
            <p:cNvSpPr/>
            <p:nvPr/>
          </p:nvSpPr>
          <p:spPr>
            <a:xfrm>
              <a:off x="4945125" y="2714410"/>
              <a:ext cx="292608" cy="28767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sz="1013" dirty="0"/>
                <a:t>2</a:t>
              </a: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30C4C2C-6C43-4C3F-9D6A-0BC7D25548D1}"/>
                </a:ext>
              </a:extLst>
            </p:cNvPr>
            <p:cNvSpPr/>
            <p:nvPr/>
          </p:nvSpPr>
          <p:spPr>
            <a:xfrm>
              <a:off x="6818874" y="3443876"/>
              <a:ext cx="292608" cy="28767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sz="1013" dirty="0"/>
                <a:t>1</a:t>
              </a: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7DB6D0-497A-4228-A474-CAF6B11CD71E}"/>
                </a:ext>
              </a:extLst>
            </p:cNvPr>
            <p:cNvSpPr/>
            <p:nvPr/>
          </p:nvSpPr>
          <p:spPr>
            <a:xfrm>
              <a:off x="6818874" y="2714410"/>
              <a:ext cx="292608" cy="28767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sz="1013" dirty="0"/>
                <a:t>2</a:t>
              </a: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0D1EECD-881D-4DB1-AFBA-808916BB9D56}"/>
                </a:ext>
              </a:extLst>
            </p:cNvPr>
            <p:cNvSpPr/>
            <p:nvPr/>
          </p:nvSpPr>
          <p:spPr>
            <a:xfrm>
              <a:off x="5492224" y="2092823"/>
              <a:ext cx="292608" cy="28767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sz="1013" dirty="0"/>
                <a:t>1</a:t>
              </a: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FFDDE7A-009B-43F8-A42A-C6F137638F79}"/>
                </a:ext>
              </a:extLst>
            </p:cNvPr>
            <p:cNvSpPr/>
            <p:nvPr/>
          </p:nvSpPr>
          <p:spPr>
            <a:xfrm>
              <a:off x="6303780" y="2092823"/>
              <a:ext cx="292608" cy="28767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sz="1013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4500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4994</TotalTime>
  <Words>87</Words>
  <Application>Microsoft Office PowerPoint</Application>
  <PresentationFormat>Letter Paper (8.5x11 in)</PresentationFormat>
  <Paragraphs>87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Vernon</dc:creator>
  <cp:lastModifiedBy>Gregory Vernon</cp:lastModifiedBy>
  <cp:revision>13</cp:revision>
  <dcterms:created xsi:type="dcterms:W3CDTF">2020-02-25T19:18:05Z</dcterms:created>
  <dcterms:modified xsi:type="dcterms:W3CDTF">2020-03-22T02:18:25Z</dcterms:modified>
</cp:coreProperties>
</file>