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58" r:id="rId8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00F43A-C403-4933-AE36-A66AC6867CD5}">
          <p14:sldIdLst>
            <p14:sldId id="256"/>
            <p14:sldId id="257"/>
          </p14:sldIdLst>
        </p14:section>
        <p14:section name="Problem A" id="{DB4F70B3-0D07-4851-9C1E-211371EADD14}">
          <p14:sldIdLst>
            <p14:sldId id="260"/>
          </p14:sldIdLst>
        </p14:section>
        <p14:section name="Problem B" id="{5923943D-6D67-41B8-B6C2-AFB4956FFABF}">
          <p14:sldIdLst>
            <p14:sldId id="261"/>
          </p14:sldIdLst>
        </p14:section>
        <p14:section name="Problem C" id="{EFC7433A-7B1A-48B9-8538-4025E5D70D2A}">
          <p14:sldIdLst>
            <p14:sldId id="262"/>
          </p14:sldIdLst>
        </p14:section>
        <p14:section name="1x1 Element" id="{5EC04579-06A5-4DC6-BF05-A2B7E6913874}">
          <p14:sldIdLst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1" y="162"/>
      </p:cViewPr>
      <p:guideLst>
        <p:guide orient="horz" pos="2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7DF4-2586-4649-8242-517D68B9A9AB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0C99-4F86-471D-9739-03887DE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3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7DF4-2586-4649-8242-517D68B9A9AB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0C99-4F86-471D-9739-03887DE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5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7DF4-2586-4649-8242-517D68B9A9AB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0C99-4F86-471D-9739-03887DE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7DF4-2586-4649-8242-517D68B9A9AB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0C99-4F86-471D-9739-03887DE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4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7DF4-2586-4649-8242-517D68B9A9AB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0C99-4F86-471D-9739-03887DE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7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7DF4-2586-4649-8242-517D68B9A9AB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0C99-4F86-471D-9739-03887DE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9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7DF4-2586-4649-8242-517D68B9A9AB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0C99-4F86-471D-9739-03887DE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6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7DF4-2586-4649-8242-517D68B9A9AB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0C99-4F86-471D-9739-03887DE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3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7DF4-2586-4649-8242-517D68B9A9AB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0C99-4F86-471D-9739-03887DE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3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7DF4-2586-4649-8242-517D68B9A9AB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0C99-4F86-471D-9739-03887DE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1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7DF4-2586-4649-8242-517D68B9A9AB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0C99-4F86-471D-9739-03887DE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0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27DF4-2586-4649-8242-517D68B9A9AB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20C99-4F86-471D-9739-03887DE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7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03503-C179-4C90-884D-FAE75521C8E0}"/>
              </a:ext>
            </a:extLst>
          </p:cNvPr>
          <p:cNvSpPr/>
          <p:nvPr/>
        </p:nvSpPr>
        <p:spPr>
          <a:xfrm>
            <a:off x="3678149" y="2771454"/>
            <a:ext cx="1905856" cy="19058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0AD02A-7EF0-45EC-A9A1-6DA339D38808}"/>
              </a:ext>
            </a:extLst>
          </p:cNvPr>
          <p:cNvSpPr/>
          <p:nvPr/>
        </p:nvSpPr>
        <p:spPr>
          <a:xfrm>
            <a:off x="3678149" y="4677310"/>
            <a:ext cx="1905856" cy="19058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54870F-0DDF-46B9-9BA6-D3440C00DA67}"/>
              </a:ext>
            </a:extLst>
          </p:cNvPr>
          <p:cNvSpPr/>
          <p:nvPr/>
        </p:nvSpPr>
        <p:spPr>
          <a:xfrm>
            <a:off x="5584005" y="4677310"/>
            <a:ext cx="1905856" cy="19058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F7C0E1-5509-40BA-AAD2-BA04332A23B0}"/>
              </a:ext>
            </a:extLst>
          </p:cNvPr>
          <p:cNvSpPr/>
          <p:nvPr/>
        </p:nvSpPr>
        <p:spPr>
          <a:xfrm>
            <a:off x="5584005" y="2771454"/>
            <a:ext cx="1905856" cy="19058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08E0E1-8ED7-4D3B-AE3F-4F8C10330E6A}"/>
              </a:ext>
            </a:extLst>
          </p:cNvPr>
          <p:cNvSpPr/>
          <p:nvPr/>
        </p:nvSpPr>
        <p:spPr>
          <a:xfrm>
            <a:off x="3565134" y="2658439"/>
            <a:ext cx="226030" cy="22603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ACEC75-802D-4461-AB68-71D27B4C4C27}"/>
              </a:ext>
            </a:extLst>
          </p:cNvPr>
          <p:cNvSpPr/>
          <p:nvPr/>
        </p:nvSpPr>
        <p:spPr>
          <a:xfrm>
            <a:off x="3565134" y="4564295"/>
            <a:ext cx="226030" cy="22603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BDED05-5672-4F11-A678-6B493DC975A6}"/>
              </a:ext>
            </a:extLst>
          </p:cNvPr>
          <p:cNvSpPr/>
          <p:nvPr/>
        </p:nvSpPr>
        <p:spPr>
          <a:xfrm>
            <a:off x="3565134" y="6470151"/>
            <a:ext cx="226030" cy="22603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42AF36-FFF9-4C86-B8D7-EDDEEA9EA2B0}"/>
              </a:ext>
            </a:extLst>
          </p:cNvPr>
          <p:cNvSpPr/>
          <p:nvPr/>
        </p:nvSpPr>
        <p:spPr>
          <a:xfrm>
            <a:off x="5470990" y="2658439"/>
            <a:ext cx="226030" cy="22603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8EEF36-3F38-40DE-8317-37ABD1E011A4}"/>
              </a:ext>
            </a:extLst>
          </p:cNvPr>
          <p:cNvSpPr/>
          <p:nvPr/>
        </p:nvSpPr>
        <p:spPr>
          <a:xfrm>
            <a:off x="5470990" y="4564295"/>
            <a:ext cx="226030" cy="22603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13E4D0-E672-4990-823F-5DC83A821230}"/>
              </a:ext>
            </a:extLst>
          </p:cNvPr>
          <p:cNvSpPr/>
          <p:nvPr/>
        </p:nvSpPr>
        <p:spPr>
          <a:xfrm>
            <a:off x="5470990" y="6470151"/>
            <a:ext cx="226030" cy="22603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2239BE-A114-4634-ABB4-2A42C16CBCFC}"/>
              </a:ext>
            </a:extLst>
          </p:cNvPr>
          <p:cNvSpPr/>
          <p:nvPr/>
        </p:nvSpPr>
        <p:spPr>
          <a:xfrm>
            <a:off x="7376846" y="2658439"/>
            <a:ext cx="226030" cy="22603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ysClr val="windowText" lastClr="000000"/>
                </a:solidFill>
              </a:rPr>
              <a:t>9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756C008-2B94-4CBE-BE55-8189069E7D28}"/>
              </a:ext>
            </a:extLst>
          </p:cNvPr>
          <p:cNvSpPr/>
          <p:nvPr/>
        </p:nvSpPr>
        <p:spPr>
          <a:xfrm>
            <a:off x="7376846" y="4564295"/>
            <a:ext cx="226030" cy="22603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2803F83-BF23-4848-B732-50E482B799A4}"/>
              </a:ext>
            </a:extLst>
          </p:cNvPr>
          <p:cNvSpPr/>
          <p:nvPr/>
        </p:nvSpPr>
        <p:spPr>
          <a:xfrm>
            <a:off x="7376846" y="6470151"/>
            <a:ext cx="226030" cy="22603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FD4845-83AB-4782-81B4-6BE072250D9A}"/>
              </a:ext>
            </a:extLst>
          </p:cNvPr>
          <p:cNvSpPr txBox="1"/>
          <p:nvPr/>
        </p:nvSpPr>
        <p:spPr>
          <a:xfrm>
            <a:off x="4464123" y="5445573"/>
            <a:ext cx="33390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43C135-F687-440B-8EEE-1D327E46E7F7}"/>
              </a:ext>
            </a:extLst>
          </p:cNvPr>
          <p:cNvSpPr txBox="1"/>
          <p:nvPr/>
        </p:nvSpPr>
        <p:spPr>
          <a:xfrm>
            <a:off x="6369979" y="5445573"/>
            <a:ext cx="33390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402E14-1562-4C8D-A256-021961FA8A2C}"/>
              </a:ext>
            </a:extLst>
          </p:cNvPr>
          <p:cNvSpPr txBox="1"/>
          <p:nvPr/>
        </p:nvSpPr>
        <p:spPr>
          <a:xfrm>
            <a:off x="6369979" y="3539715"/>
            <a:ext cx="33390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2713E-AEB2-4ACB-B3F6-1EFB54D0188A}"/>
              </a:ext>
            </a:extLst>
          </p:cNvPr>
          <p:cNvSpPr txBox="1"/>
          <p:nvPr/>
        </p:nvSpPr>
        <p:spPr>
          <a:xfrm>
            <a:off x="4464123" y="3539715"/>
            <a:ext cx="33390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/>
              <a:t>3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85B1EE2-634E-47D8-871A-FC9C5806FF5D}"/>
              </a:ext>
            </a:extLst>
          </p:cNvPr>
          <p:cNvGrpSpPr/>
          <p:nvPr/>
        </p:nvGrpSpPr>
        <p:grpSpPr>
          <a:xfrm>
            <a:off x="4083980" y="5124237"/>
            <a:ext cx="1096766" cy="1022279"/>
            <a:chOff x="4083978" y="3981236"/>
            <a:chExt cx="1096766" cy="102227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02AFE7-CD19-4809-A13C-5131424C844F}"/>
                </a:ext>
              </a:extLst>
            </p:cNvPr>
            <p:cNvSpPr/>
            <p:nvPr/>
          </p:nvSpPr>
          <p:spPr>
            <a:xfrm>
              <a:off x="4083978" y="4715839"/>
              <a:ext cx="287676" cy="2876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/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DDFCF86-00FF-4D1C-93EE-C91BF7582953}"/>
                </a:ext>
              </a:extLst>
            </p:cNvPr>
            <p:cNvSpPr/>
            <p:nvPr/>
          </p:nvSpPr>
          <p:spPr>
            <a:xfrm>
              <a:off x="4893068" y="4715839"/>
              <a:ext cx="287676" cy="2876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/>
                <a:t>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7206D35-CC67-4D5B-864D-09AF279496FD}"/>
                </a:ext>
              </a:extLst>
            </p:cNvPr>
            <p:cNvSpPr/>
            <p:nvPr/>
          </p:nvSpPr>
          <p:spPr>
            <a:xfrm>
              <a:off x="4893068" y="3981236"/>
              <a:ext cx="287676" cy="2876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/>
                <a:t>4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24C4D0A-F67F-4298-A515-C9F67ECBB4FC}"/>
                </a:ext>
              </a:extLst>
            </p:cNvPr>
            <p:cNvSpPr/>
            <p:nvPr/>
          </p:nvSpPr>
          <p:spPr>
            <a:xfrm>
              <a:off x="4083978" y="3981236"/>
              <a:ext cx="287676" cy="2876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/>
                <a:t>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E40E434-FB51-419D-A716-206EA51BAFF1}"/>
              </a:ext>
            </a:extLst>
          </p:cNvPr>
          <p:cNvGrpSpPr/>
          <p:nvPr/>
        </p:nvGrpSpPr>
        <p:grpSpPr>
          <a:xfrm>
            <a:off x="5988550" y="5124238"/>
            <a:ext cx="1096766" cy="1022279"/>
            <a:chOff x="4083978" y="3981236"/>
            <a:chExt cx="1096766" cy="1022279"/>
          </a:xfrm>
          <a:solidFill>
            <a:srgbClr val="C00000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4339AF7-A798-471B-AC9F-F8DC03DC422F}"/>
                </a:ext>
              </a:extLst>
            </p:cNvPr>
            <p:cNvSpPr/>
            <p:nvPr/>
          </p:nvSpPr>
          <p:spPr>
            <a:xfrm>
              <a:off x="4083978" y="4715839"/>
              <a:ext cx="287676" cy="287676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/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7D78BFC-C4EF-4375-825F-167A9F8B5E7A}"/>
                </a:ext>
              </a:extLst>
            </p:cNvPr>
            <p:cNvSpPr/>
            <p:nvPr/>
          </p:nvSpPr>
          <p:spPr>
            <a:xfrm>
              <a:off x="4893068" y="4715839"/>
              <a:ext cx="287676" cy="287676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/>
                <a:t>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8BE79BD-BE4B-42B1-934D-0E607CDFCC47}"/>
                </a:ext>
              </a:extLst>
            </p:cNvPr>
            <p:cNvSpPr/>
            <p:nvPr/>
          </p:nvSpPr>
          <p:spPr>
            <a:xfrm>
              <a:off x="4893068" y="3981236"/>
              <a:ext cx="287676" cy="287676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/>
                <a:t>4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D63F2C-9B9B-4122-B6C7-1A8C19C6AA70}"/>
                </a:ext>
              </a:extLst>
            </p:cNvPr>
            <p:cNvSpPr/>
            <p:nvPr/>
          </p:nvSpPr>
          <p:spPr>
            <a:xfrm>
              <a:off x="4083978" y="3981236"/>
              <a:ext cx="287676" cy="287676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/>
                <a:t>3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1863FD2-7D5A-46F3-BDDB-7B0C2134EA06}"/>
              </a:ext>
            </a:extLst>
          </p:cNvPr>
          <p:cNvGrpSpPr/>
          <p:nvPr/>
        </p:nvGrpSpPr>
        <p:grpSpPr>
          <a:xfrm>
            <a:off x="5988550" y="3213245"/>
            <a:ext cx="1096766" cy="1022279"/>
            <a:chOff x="4083978" y="3981236"/>
            <a:chExt cx="1096766" cy="1022279"/>
          </a:xfrm>
          <a:solidFill>
            <a:schemeClr val="accent6"/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DDE2F49-AB2C-4FE1-8341-F94D18D30150}"/>
                </a:ext>
              </a:extLst>
            </p:cNvPr>
            <p:cNvSpPr/>
            <p:nvPr/>
          </p:nvSpPr>
          <p:spPr>
            <a:xfrm>
              <a:off x="4083978" y="4715839"/>
              <a:ext cx="287676" cy="287676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/>
                <a:t>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37105C4-0765-40C1-9197-C5FB49ABA3C7}"/>
                </a:ext>
              </a:extLst>
            </p:cNvPr>
            <p:cNvSpPr/>
            <p:nvPr/>
          </p:nvSpPr>
          <p:spPr>
            <a:xfrm>
              <a:off x="4893068" y="4715839"/>
              <a:ext cx="287676" cy="287676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/>
                <a:t>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9609F61-28B3-43F9-AFD2-4AB19327EA69}"/>
                </a:ext>
              </a:extLst>
            </p:cNvPr>
            <p:cNvSpPr/>
            <p:nvPr/>
          </p:nvSpPr>
          <p:spPr>
            <a:xfrm>
              <a:off x="4893068" y="3981236"/>
              <a:ext cx="287676" cy="287676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/>
                <a:t>4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1802D97-51FA-4D3B-8D60-51F8F399B839}"/>
                </a:ext>
              </a:extLst>
            </p:cNvPr>
            <p:cNvSpPr/>
            <p:nvPr/>
          </p:nvSpPr>
          <p:spPr>
            <a:xfrm>
              <a:off x="4083978" y="3981236"/>
              <a:ext cx="287676" cy="287676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/>
                <a:t>3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E1D15ED-1586-4468-A0CC-F2C22A819EFF}"/>
              </a:ext>
            </a:extLst>
          </p:cNvPr>
          <p:cNvGrpSpPr/>
          <p:nvPr/>
        </p:nvGrpSpPr>
        <p:grpSpPr>
          <a:xfrm>
            <a:off x="4082694" y="3213243"/>
            <a:ext cx="1096766" cy="1022279"/>
            <a:chOff x="4083978" y="3981236"/>
            <a:chExt cx="1096766" cy="1022279"/>
          </a:xfrm>
          <a:solidFill>
            <a:schemeClr val="accent1">
              <a:lumMod val="75000"/>
            </a:schemeClr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B593E65-5E6A-47B0-8193-9CD3CA08AD2E}"/>
                </a:ext>
              </a:extLst>
            </p:cNvPr>
            <p:cNvSpPr/>
            <p:nvPr/>
          </p:nvSpPr>
          <p:spPr>
            <a:xfrm>
              <a:off x="4083978" y="4715839"/>
              <a:ext cx="287676" cy="287676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/>
                <a:t>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721F394-389A-4592-8F15-921165BADD41}"/>
                </a:ext>
              </a:extLst>
            </p:cNvPr>
            <p:cNvSpPr/>
            <p:nvPr/>
          </p:nvSpPr>
          <p:spPr>
            <a:xfrm>
              <a:off x="4893068" y="4715839"/>
              <a:ext cx="287676" cy="287676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/>
                <a:t>2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382B190-574C-45A3-A8C3-95507C2C77B9}"/>
                </a:ext>
              </a:extLst>
            </p:cNvPr>
            <p:cNvSpPr/>
            <p:nvPr/>
          </p:nvSpPr>
          <p:spPr>
            <a:xfrm>
              <a:off x="4893068" y="3981236"/>
              <a:ext cx="287676" cy="287676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/>
                <a:t>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4907F09-B869-41DE-8AE4-7523BF4A5B99}"/>
                </a:ext>
              </a:extLst>
            </p:cNvPr>
            <p:cNvSpPr/>
            <p:nvPr/>
          </p:nvSpPr>
          <p:spPr>
            <a:xfrm>
              <a:off x="4083978" y="3981236"/>
              <a:ext cx="287676" cy="287676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/>
                <a:t>3</a:t>
              </a:r>
            </a:p>
          </p:txBody>
        </p:sp>
      </p:grp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817C5E3A-D6EA-41A7-9BC6-B28257B5C338}"/>
              </a:ext>
            </a:extLst>
          </p:cNvPr>
          <p:cNvSpPr/>
          <p:nvPr/>
        </p:nvSpPr>
        <p:spPr>
          <a:xfrm>
            <a:off x="4077762" y="6423661"/>
            <a:ext cx="292608" cy="28767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801" dirty="0"/>
              <a:t>1</a:t>
            </a: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277D101-0BD5-4D7C-8B24-770FD0F784FC}"/>
              </a:ext>
            </a:extLst>
          </p:cNvPr>
          <p:cNvSpPr/>
          <p:nvPr/>
        </p:nvSpPr>
        <p:spPr>
          <a:xfrm>
            <a:off x="4889317" y="6423661"/>
            <a:ext cx="292608" cy="28767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801" dirty="0"/>
              <a:t>2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EA0EA679-7395-427A-B0F9-588E360BD530}"/>
              </a:ext>
            </a:extLst>
          </p:cNvPr>
          <p:cNvSpPr/>
          <p:nvPr/>
        </p:nvSpPr>
        <p:spPr>
          <a:xfrm>
            <a:off x="5437701" y="5853702"/>
            <a:ext cx="292608" cy="287676"/>
          </a:xfrm>
          <a:prstGeom prst="triangle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C00000"/>
              </a:gs>
            </a:gsLst>
            <a:lin ang="0" scaled="1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801" dirty="0"/>
              <a:t>1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8F6AB174-AF76-4059-AC1F-0EFF19F9CC81}"/>
              </a:ext>
            </a:extLst>
          </p:cNvPr>
          <p:cNvSpPr/>
          <p:nvPr/>
        </p:nvSpPr>
        <p:spPr>
          <a:xfrm>
            <a:off x="5437701" y="5124237"/>
            <a:ext cx="292608" cy="287676"/>
          </a:xfrm>
          <a:prstGeom prst="triangle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C00000"/>
              </a:gs>
            </a:gsLst>
            <a:lin ang="0" scaled="1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801" dirty="0"/>
              <a:t>2</a:t>
            </a: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69C503BF-937E-4A58-87AF-4AB64CBD986F}"/>
              </a:ext>
            </a:extLst>
          </p:cNvPr>
          <p:cNvSpPr/>
          <p:nvPr/>
        </p:nvSpPr>
        <p:spPr>
          <a:xfrm>
            <a:off x="4077762" y="2578174"/>
            <a:ext cx="292608" cy="287676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801" dirty="0"/>
              <a:t>1</a:t>
            </a:r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60A7A1F8-ACE2-4B4D-9BD6-803FEBC23D3D}"/>
              </a:ext>
            </a:extLst>
          </p:cNvPr>
          <p:cNvSpPr/>
          <p:nvPr/>
        </p:nvSpPr>
        <p:spPr>
          <a:xfrm>
            <a:off x="4889317" y="2578174"/>
            <a:ext cx="292608" cy="287676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801" dirty="0"/>
              <a:t>2</a:t>
            </a: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1DF31BEF-B949-46B8-986D-5DDFC3E44282}"/>
              </a:ext>
            </a:extLst>
          </p:cNvPr>
          <p:cNvSpPr/>
          <p:nvPr/>
        </p:nvSpPr>
        <p:spPr>
          <a:xfrm>
            <a:off x="3530663" y="3937085"/>
            <a:ext cx="292608" cy="287676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801" dirty="0"/>
              <a:t>1</a:t>
            </a: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29A335EE-F238-4391-A377-7CA64D263429}"/>
              </a:ext>
            </a:extLst>
          </p:cNvPr>
          <p:cNvSpPr/>
          <p:nvPr/>
        </p:nvSpPr>
        <p:spPr>
          <a:xfrm>
            <a:off x="3530663" y="3207620"/>
            <a:ext cx="292608" cy="287676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801" dirty="0"/>
              <a:t>2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219A1775-1569-4C05-A332-61455894E065}"/>
              </a:ext>
            </a:extLst>
          </p:cNvPr>
          <p:cNvSpPr/>
          <p:nvPr/>
        </p:nvSpPr>
        <p:spPr>
          <a:xfrm>
            <a:off x="6021131" y="2595036"/>
            <a:ext cx="259925" cy="27008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801" dirty="0"/>
              <a:t>1</a:t>
            </a: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9BFFE6A6-540F-4F78-B09A-2B707F0AC63E}"/>
              </a:ext>
            </a:extLst>
          </p:cNvPr>
          <p:cNvSpPr/>
          <p:nvPr/>
        </p:nvSpPr>
        <p:spPr>
          <a:xfrm>
            <a:off x="6832686" y="2595036"/>
            <a:ext cx="259925" cy="27008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801" dirty="0"/>
              <a:t>2</a:t>
            </a: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937BEEFA-D592-4E6D-A4DD-280081B36B8E}"/>
              </a:ext>
            </a:extLst>
          </p:cNvPr>
          <p:cNvSpPr/>
          <p:nvPr/>
        </p:nvSpPr>
        <p:spPr>
          <a:xfrm>
            <a:off x="7343557" y="3945149"/>
            <a:ext cx="292608" cy="287676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801" dirty="0"/>
              <a:t>1</a:t>
            </a: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77E08979-8C8D-4D6A-9920-A1892D974092}"/>
              </a:ext>
            </a:extLst>
          </p:cNvPr>
          <p:cNvSpPr/>
          <p:nvPr/>
        </p:nvSpPr>
        <p:spPr>
          <a:xfrm>
            <a:off x="7343557" y="3215684"/>
            <a:ext cx="292608" cy="287676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801" dirty="0"/>
              <a:t>2</a:t>
            </a:r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23542306-74AF-47D6-ABB7-4CFCA07DB179}"/>
              </a:ext>
            </a:extLst>
          </p:cNvPr>
          <p:cNvSpPr/>
          <p:nvPr/>
        </p:nvSpPr>
        <p:spPr>
          <a:xfrm>
            <a:off x="5988448" y="6423661"/>
            <a:ext cx="292608" cy="287676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801" dirty="0"/>
              <a:t>1</a:t>
            </a: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0BDB6268-F7D3-4319-B76F-56413C88C222}"/>
              </a:ext>
            </a:extLst>
          </p:cNvPr>
          <p:cNvSpPr/>
          <p:nvPr/>
        </p:nvSpPr>
        <p:spPr>
          <a:xfrm>
            <a:off x="6800004" y="6423661"/>
            <a:ext cx="292608" cy="287676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801" dirty="0"/>
              <a:t>2</a:t>
            </a: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9943AA43-FD81-4DDA-8348-56958DA14D85}"/>
              </a:ext>
            </a:extLst>
          </p:cNvPr>
          <p:cNvSpPr/>
          <p:nvPr/>
        </p:nvSpPr>
        <p:spPr>
          <a:xfrm>
            <a:off x="7343557" y="5848566"/>
            <a:ext cx="292608" cy="287676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801" dirty="0"/>
              <a:t>1</a:t>
            </a:r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0509FFD4-3E5A-4EF8-9496-1E2D51A17DE9}"/>
              </a:ext>
            </a:extLst>
          </p:cNvPr>
          <p:cNvSpPr/>
          <p:nvPr/>
        </p:nvSpPr>
        <p:spPr>
          <a:xfrm>
            <a:off x="7343557" y="5119099"/>
            <a:ext cx="292608" cy="287676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801" dirty="0"/>
              <a:t>2</a:t>
            </a:r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1FEEDA59-6160-4FE0-A8B8-A5D933517CD2}"/>
              </a:ext>
            </a:extLst>
          </p:cNvPr>
          <p:cNvSpPr/>
          <p:nvPr/>
        </p:nvSpPr>
        <p:spPr>
          <a:xfrm>
            <a:off x="4077762" y="4502649"/>
            <a:ext cx="292608" cy="287676"/>
          </a:xfrm>
          <a:prstGeom prst="triangl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>
                  <a:lumMod val="75000"/>
                </a:schemeClr>
              </a:gs>
            </a:gsLst>
            <a:lin ang="16200000" scaled="1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801" dirty="0"/>
              <a:t>1</a:t>
            </a:r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4DC18F4E-8F29-4474-ADE1-CEB41D320A07}"/>
              </a:ext>
            </a:extLst>
          </p:cNvPr>
          <p:cNvSpPr/>
          <p:nvPr/>
        </p:nvSpPr>
        <p:spPr>
          <a:xfrm>
            <a:off x="4889317" y="4502649"/>
            <a:ext cx="292608" cy="287676"/>
          </a:xfrm>
          <a:prstGeom prst="triangl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>
                  <a:lumMod val="75000"/>
                </a:schemeClr>
              </a:gs>
            </a:gsLst>
            <a:lin ang="16200000" scaled="1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801" dirty="0"/>
              <a:t>2</a:t>
            </a: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6B68D4BA-62E4-4818-8F32-4589FA4BE982}"/>
              </a:ext>
            </a:extLst>
          </p:cNvPr>
          <p:cNvSpPr/>
          <p:nvPr/>
        </p:nvSpPr>
        <p:spPr>
          <a:xfrm>
            <a:off x="5988448" y="4502649"/>
            <a:ext cx="292608" cy="287676"/>
          </a:xfrm>
          <a:prstGeom prst="triangle">
            <a:avLst/>
          </a:prstGeom>
          <a:gradFill flip="none" rotWithShape="1">
            <a:gsLst>
              <a:gs pos="0">
                <a:srgbClr val="C00000"/>
              </a:gs>
              <a:gs pos="50000">
                <a:schemeClr val="accent6"/>
              </a:gs>
            </a:gsLst>
            <a:lin ang="16200000" scaled="1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801" dirty="0"/>
              <a:t>1</a:t>
            </a:r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ED6FA37D-6DA8-432B-88B3-6AF1350B615E}"/>
              </a:ext>
            </a:extLst>
          </p:cNvPr>
          <p:cNvSpPr/>
          <p:nvPr/>
        </p:nvSpPr>
        <p:spPr>
          <a:xfrm>
            <a:off x="6800004" y="4502649"/>
            <a:ext cx="292608" cy="287676"/>
          </a:xfrm>
          <a:prstGeom prst="triangle">
            <a:avLst/>
          </a:prstGeom>
          <a:gradFill flip="none" rotWithShape="1">
            <a:gsLst>
              <a:gs pos="0">
                <a:srgbClr val="C00000"/>
              </a:gs>
              <a:gs pos="50000">
                <a:schemeClr val="accent6"/>
              </a:gs>
            </a:gsLst>
            <a:lin ang="16200000" scaled="1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801" dirty="0"/>
              <a:t>2</a:t>
            </a: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4C18B371-3287-4612-985A-7B19022399DD}"/>
              </a:ext>
            </a:extLst>
          </p:cNvPr>
          <p:cNvSpPr/>
          <p:nvPr/>
        </p:nvSpPr>
        <p:spPr>
          <a:xfrm>
            <a:off x="3530663" y="5843426"/>
            <a:ext cx="292608" cy="28767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801" dirty="0"/>
              <a:t>1</a:t>
            </a:r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E089618A-5F05-4603-A701-BE1B96116575}"/>
              </a:ext>
            </a:extLst>
          </p:cNvPr>
          <p:cNvSpPr/>
          <p:nvPr/>
        </p:nvSpPr>
        <p:spPr>
          <a:xfrm>
            <a:off x="3530663" y="5113959"/>
            <a:ext cx="292608" cy="28767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801" dirty="0"/>
              <a:t>2</a:t>
            </a: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FA568960-E204-4B7D-8352-36D2BD5FD857}"/>
              </a:ext>
            </a:extLst>
          </p:cNvPr>
          <p:cNvSpPr/>
          <p:nvPr/>
        </p:nvSpPr>
        <p:spPr>
          <a:xfrm>
            <a:off x="5426142" y="3945149"/>
            <a:ext cx="292608" cy="287676"/>
          </a:xfrm>
          <a:prstGeom prst="triangl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6"/>
              </a:gs>
            </a:gsLst>
            <a:lin ang="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801" dirty="0"/>
              <a:t>1</a:t>
            </a:r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A61C1C26-74FC-4E36-8FE1-E81E9ACA73F2}"/>
              </a:ext>
            </a:extLst>
          </p:cNvPr>
          <p:cNvSpPr/>
          <p:nvPr/>
        </p:nvSpPr>
        <p:spPr>
          <a:xfrm>
            <a:off x="5426142" y="3215684"/>
            <a:ext cx="292608" cy="287676"/>
          </a:xfrm>
          <a:prstGeom prst="triangl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6"/>
              </a:gs>
            </a:gsLst>
            <a:lin ang="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80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496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3F853A-0CD0-4BEB-AA20-F3D07C4C25D3}"/>
              </a:ext>
            </a:extLst>
          </p:cNvPr>
          <p:cNvSpPr/>
          <p:nvPr/>
        </p:nvSpPr>
        <p:spPr>
          <a:xfrm>
            <a:off x="3749717" y="2076213"/>
            <a:ext cx="4641122" cy="46411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F66684-34DD-4E5A-8479-7BC985253B8A}"/>
              </a:ext>
            </a:extLst>
          </p:cNvPr>
          <p:cNvSpPr/>
          <p:nvPr/>
        </p:nvSpPr>
        <p:spPr>
          <a:xfrm>
            <a:off x="3474503" y="1801000"/>
            <a:ext cx="550426" cy="5504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017291-A4F5-484D-86FE-5E0945ED49A6}"/>
              </a:ext>
            </a:extLst>
          </p:cNvPr>
          <p:cNvSpPr/>
          <p:nvPr/>
        </p:nvSpPr>
        <p:spPr>
          <a:xfrm>
            <a:off x="3474503" y="6442124"/>
            <a:ext cx="550426" cy="5504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48970A-3B82-4716-93EA-E97FE3398020}"/>
              </a:ext>
            </a:extLst>
          </p:cNvPr>
          <p:cNvSpPr/>
          <p:nvPr/>
        </p:nvSpPr>
        <p:spPr>
          <a:xfrm>
            <a:off x="8115626" y="1801000"/>
            <a:ext cx="550426" cy="5504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632F335-537B-4384-905D-8FE20FE2535B}"/>
              </a:ext>
            </a:extLst>
          </p:cNvPr>
          <p:cNvSpPr/>
          <p:nvPr/>
        </p:nvSpPr>
        <p:spPr>
          <a:xfrm>
            <a:off x="8115626" y="6442124"/>
            <a:ext cx="550426" cy="5504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DBA49F-80E4-48A3-BEA1-59B2A376867E}"/>
              </a:ext>
            </a:extLst>
          </p:cNvPr>
          <p:cNvSpPr txBox="1"/>
          <p:nvPr/>
        </p:nvSpPr>
        <p:spPr>
          <a:xfrm>
            <a:off x="5663710" y="3947078"/>
            <a:ext cx="813132" cy="36946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1" dirty="0"/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A9A4795-A344-455F-9ADF-F70B5FB3C210}"/>
              </a:ext>
            </a:extLst>
          </p:cNvPr>
          <p:cNvGrpSpPr/>
          <p:nvPr/>
        </p:nvGrpSpPr>
        <p:grpSpPr>
          <a:xfrm>
            <a:off x="4737987" y="3164564"/>
            <a:ext cx="2670834" cy="2489445"/>
            <a:chOff x="4083978" y="3981236"/>
            <a:chExt cx="1096766" cy="102227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44AA257-76A2-4A12-A5B9-6B513651F523}"/>
                </a:ext>
              </a:extLst>
            </p:cNvPr>
            <p:cNvSpPr/>
            <p:nvPr/>
          </p:nvSpPr>
          <p:spPr>
            <a:xfrm>
              <a:off x="4083978" y="4715839"/>
              <a:ext cx="287676" cy="2876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/>
                <a:t>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CB96A72-7A63-4A9A-8F59-FD644E15F7D2}"/>
                </a:ext>
              </a:extLst>
            </p:cNvPr>
            <p:cNvSpPr/>
            <p:nvPr/>
          </p:nvSpPr>
          <p:spPr>
            <a:xfrm>
              <a:off x="4893068" y="4715839"/>
              <a:ext cx="287676" cy="2876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/>
                <a:t>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F8323E-C44C-403F-98E1-DC0E4560A804}"/>
                </a:ext>
              </a:extLst>
            </p:cNvPr>
            <p:cNvSpPr/>
            <p:nvPr/>
          </p:nvSpPr>
          <p:spPr>
            <a:xfrm>
              <a:off x="4893068" y="3981236"/>
              <a:ext cx="287676" cy="2876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/>
                <a:t>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E8CD873-B487-4296-82B5-81B121C79017}"/>
                </a:ext>
              </a:extLst>
            </p:cNvPr>
            <p:cNvSpPr/>
            <p:nvPr/>
          </p:nvSpPr>
          <p:spPr>
            <a:xfrm>
              <a:off x="4083978" y="3981236"/>
              <a:ext cx="287676" cy="2876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/>
                <a:t>3</a:t>
              </a:r>
            </a:p>
          </p:txBody>
        </p:sp>
      </p:grp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DD835C1-15FE-4A8C-97A6-BDB6C919A809}"/>
              </a:ext>
            </a:extLst>
          </p:cNvPr>
          <p:cNvSpPr/>
          <p:nvPr/>
        </p:nvSpPr>
        <p:spPr>
          <a:xfrm>
            <a:off x="4722850" y="6328907"/>
            <a:ext cx="712556" cy="70054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801" dirty="0"/>
              <a:t>1</a:t>
            </a: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C1D71A48-7FCD-4B30-81E1-7C04FF6D7E2E}"/>
              </a:ext>
            </a:extLst>
          </p:cNvPr>
          <p:cNvSpPr/>
          <p:nvPr/>
        </p:nvSpPr>
        <p:spPr>
          <a:xfrm>
            <a:off x="6699144" y="6328907"/>
            <a:ext cx="712556" cy="70054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801" dirty="0"/>
              <a:t>2</a:t>
            </a: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27ACFC04-1603-4086-9FD5-202A64E09762}"/>
              </a:ext>
            </a:extLst>
          </p:cNvPr>
          <p:cNvSpPr/>
          <p:nvPr/>
        </p:nvSpPr>
        <p:spPr>
          <a:xfrm>
            <a:off x="3390560" y="4940951"/>
            <a:ext cx="712556" cy="70054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801" dirty="0"/>
              <a:t>1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0750704-090D-44C5-9865-2EA246683B19}"/>
              </a:ext>
            </a:extLst>
          </p:cNvPr>
          <p:cNvSpPr/>
          <p:nvPr/>
        </p:nvSpPr>
        <p:spPr>
          <a:xfrm>
            <a:off x="3390560" y="3164561"/>
            <a:ext cx="712556" cy="70054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801" dirty="0"/>
              <a:t>2</a:t>
            </a: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D057BC14-2A67-49CD-8424-E3A1D3F770BF}"/>
              </a:ext>
            </a:extLst>
          </p:cNvPr>
          <p:cNvSpPr/>
          <p:nvPr/>
        </p:nvSpPr>
        <p:spPr>
          <a:xfrm>
            <a:off x="7953496" y="4940951"/>
            <a:ext cx="712556" cy="70054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801" dirty="0"/>
              <a:t>1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05BDF995-5062-48CF-AAD7-B8BD024BF540}"/>
              </a:ext>
            </a:extLst>
          </p:cNvPr>
          <p:cNvSpPr/>
          <p:nvPr/>
        </p:nvSpPr>
        <p:spPr>
          <a:xfrm>
            <a:off x="7953496" y="3164561"/>
            <a:ext cx="712556" cy="70054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801" dirty="0"/>
              <a:t>2</a:t>
            </a: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6AB83361-9471-4141-8FA3-5DC438A4A0C8}"/>
              </a:ext>
            </a:extLst>
          </p:cNvPr>
          <p:cNvSpPr/>
          <p:nvPr/>
        </p:nvSpPr>
        <p:spPr>
          <a:xfrm>
            <a:off x="4722850" y="1650878"/>
            <a:ext cx="712556" cy="70054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801" dirty="0"/>
              <a:t>1</a:t>
            </a: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ACE87C00-4035-4457-8664-B27740BBBA80}"/>
              </a:ext>
            </a:extLst>
          </p:cNvPr>
          <p:cNvSpPr/>
          <p:nvPr/>
        </p:nvSpPr>
        <p:spPr>
          <a:xfrm>
            <a:off x="6699144" y="1650878"/>
            <a:ext cx="712556" cy="70054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80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1286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57387D7F-135C-42E5-9309-E630D1C8BFDC}"/>
              </a:ext>
            </a:extLst>
          </p:cNvPr>
          <p:cNvGrpSpPr/>
          <p:nvPr/>
        </p:nvGrpSpPr>
        <p:grpSpPr>
          <a:xfrm>
            <a:off x="2559050" y="577851"/>
            <a:ext cx="7480300" cy="7988298"/>
            <a:chOff x="2559050" y="577851"/>
            <a:chExt cx="7480300" cy="798829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087758-49A8-437C-B251-29399386155F}"/>
                </a:ext>
              </a:extLst>
            </p:cNvPr>
            <p:cNvSpPr/>
            <p:nvPr/>
          </p:nvSpPr>
          <p:spPr>
            <a:xfrm>
              <a:off x="2559050" y="577851"/>
              <a:ext cx="1035975" cy="7988298"/>
            </a:xfrm>
            <a:prstGeom prst="rect">
              <a:avLst/>
            </a:prstGeom>
            <a:pattFill prst="horzBrick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CFDFB95-8DFC-4F73-8FFD-729D9B3AAC88}"/>
                </a:ext>
              </a:extLst>
            </p:cNvPr>
            <p:cNvSpPr/>
            <p:nvPr/>
          </p:nvSpPr>
          <p:spPr>
            <a:xfrm>
              <a:off x="3595025" y="2071025"/>
              <a:ext cx="5001949" cy="50019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1B10EBD-F2D1-42C8-BC41-C8181C5ECCBE}"/>
                </a:ext>
              </a:extLst>
            </p:cNvPr>
            <p:cNvSpPr/>
            <p:nvPr/>
          </p:nvSpPr>
          <p:spPr>
            <a:xfrm>
              <a:off x="3595024" y="2071025"/>
              <a:ext cx="6444326" cy="5001949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ket 8">
              <a:extLst>
                <a:ext uri="{FF2B5EF4-FFF2-40B4-BE49-F238E27FC236}">
                  <a16:creationId xmlns:a16="http://schemas.microsoft.com/office/drawing/2014/main" id="{C5B781B5-0827-4529-82F8-345EFEB88581}"/>
                </a:ext>
              </a:extLst>
            </p:cNvPr>
            <p:cNvSpPr/>
            <p:nvPr/>
          </p:nvSpPr>
          <p:spPr>
            <a:xfrm rot="5400000">
              <a:off x="9070512" y="962487"/>
              <a:ext cx="495300" cy="1442376"/>
            </a:xfrm>
            <a:prstGeom prst="leftBracket">
              <a:avLst>
                <a:gd name="adj" fmla="val 55769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rtlCol="0" anchor="ctr"/>
            <a:lstStyle/>
            <a:p>
              <a:pPr algn="ctr"/>
              <a:r>
                <a:rPr lang="en-US" sz="2800" b="1" dirty="0"/>
                <a:t>0.1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6B424C7-B67E-4F2C-AB79-E83004C1166B}"/>
                </a:ext>
              </a:extLst>
            </p:cNvPr>
            <p:cNvCxnSpPr>
              <a:cxnSpLocks/>
            </p:cNvCxnSpPr>
            <p:nvPr/>
          </p:nvCxnSpPr>
          <p:spPr>
            <a:xfrm>
              <a:off x="3595025" y="3346450"/>
              <a:ext cx="500194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AC3CD5D-5F66-4382-8EAB-0ED63ECFC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900" y="2071025"/>
              <a:ext cx="0" cy="5001949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DCA1E3-4FCF-4437-BC70-0F14BC35572C}"/>
                </a:ext>
              </a:extLst>
            </p:cNvPr>
            <p:cNvSpPr txBox="1"/>
            <p:nvPr/>
          </p:nvSpPr>
          <p:spPr>
            <a:xfrm>
              <a:off x="7277100" y="4858324"/>
              <a:ext cx="679442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EACDFB-E0FF-4AE6-ADE5-024CBE63DF65}"/>
                </a:ext>
              </a:extLst>
            </p:cNvPr>
            <p:cNvSpPr txBox="1"/>
            <p:nvPr/>
          </p:nvSpPr>
          <p:spPr>
            <a:xfrm>
              <a:off x="5545803" y="2761675"/>
              <a:ext cx="679442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A5217EA-2028-4C38-8912-FDD69A37176D}"/>
                    </a:ext>
                  </a:extLst>
                </p:cNvPr>
                <p:cNvSpPr txBox="1"/>
                <p:nvPr/>
              </p:nvSpPr>
              <p:spPr>
                <a:xfrm>
                  <a:off x="3439912" y="6549754"/>
                  <a:ext cx="130175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A5217EA-2028-4C38-8912-FDD69A3717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9912" y="6549754"/>
                  <a:ext cx="1301750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1C70314-EF0A-46D0-BEF0-ECF94EE005A4}"/>
                    </a:ext>
                  </a:extLst>
                </p:cNvPr>
                <p:cNvSpPr txBox="1"/>
                <p:nvPr/>
              </p:nvSpPr>
              <p:spPr>
                <a:xfrm>
                  <a:off x="5856638" y="7131050"/>
                  <a:ext cx="51398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0" smtClean="0">
                                <a:latin typeface="Cambria Math" panose="02040503050406030204" pitchFamily="18" charset="0"/>
                              </a:rPr>
                              <m:t>𝚪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1C70314-EF0A-46D0-BEF0-ECF94EE005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6638" y="7131050"/>
                  <a:ext cx="513987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D045E7D-D7FF-4D67-8DB0-398EA3A52344}"/>
                    </a:ext>
                  </a:extLst>
                </p:cNvPr>
                <p:cNvSpPr txBox="1"/>
                <p:nvPr/>
              </p:nvSpPr>
              <p:spPr>
                <a:xfrm>
                  <a:off x="8600080" y="4325777"/>
                  <a:ext cx="505972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0" smtClean="0">
                                <a:latin typeface="Cambria Math" panose="02040503050406030204" pitchFamily="18" charset="0"/>
                              </a:rPr>
                              <m:t>𝚪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</m:sSub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D045E7D-D7FF-4D67-8DB0-398EA3A523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0080" y="4325777"/>
                  <a:ext cx="505972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9644A57-4EAA-4BCF-B25F-BDC7DEF21A73}"/>
                    </a:ext>
                  </a:extLst>
                </p:cNvPr>
                <p:cNvSpPr txBox="1"/>
                <p:nvPr/>
              </p:nvSpPr>
              <p:spPr>
                <a:xfrm>
                  <a:off x="5856637" y="1549544"/>
                  <a:ext cx="48513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0" smtClean="0">
                                <a:latin typeface="Cambria Math" panose="02040503050406030204" pitchFamily="18" charset="0"/>
                              </a:rPr>
                              <m:t>𝚪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9644A57-4EAA-4BCF-B25F-BDC7DEF21A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6637" y="1549544"/>
                  <a:ext cx="485133" cy="4924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591EC50-6229-4C00-AEA0-2BADCD353B68}"/>
                    </a:ext>
                  </a:extLst>
                </p:cNvPr>
                <p:cNvSpPr txBox="1"/>
                <p:nvPr/>
              </p:nvSpPr>
              <p:spPr>
                <a:xfrm>
                  <a:off x="3645825" y="4325776"/>
                  <a:ext cx="46750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0" smtClean="0">
                                <a:latin typeface="Cambria Math" panose="02040503050406030204" pitchFamily="18" charset="0"/>
                              </a:rPr>
                              <m:t>𝚪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591EC50-6229-4C00-AEA0-2BADCD353B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5825" y="4325776"/>
                  <a:ext cx="467500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96469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F4B07F6-3C5E-4575-89FC-583FC40FCE2F}"/>
              </a:ext>
            </a:extLst>
          </p:cNvPr>
          <p:cNvGrpSpPr/>
          <p:nvPr/>
        </p:nvGrpSpPr>
        <p:grpSpPr>
          <a:xfrm>
            <a:off x="2559050" y="577851"/>
            <a:ext cx="6547002" cy="7988298"/>
            <a:chOff x="2559050" y="577851"/>
            <a:chExt cx="6547002" cy="798829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A66D757-26A1-475A-8F29-1EF6F561C279}"/>
                </a:ext>
              </a:extLst>
            </p:cNvPr>
            <p:cNvSpPr/>
            <p:nvPr/>
          </p:nvSpPr>
          <p:spPr>
            <a:xfrm>
              <a:off x="2559050" y="577851"/>
              <a:ext cx="1035975" cy="7988298"/>
            </a:xfrm>
            <a:prstGeom prst="rect">
              <a:avLst/>
            </a:prstGeom>
            <a:pattFill prst="horzBrick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0BEC31-BC4D-4506-A205-B7E09CFA217F}"/>
                </a:ext>
              </a:extLst>
            </p:cNvPr>
            <p:cNvSpPr/>
            <p:nvPr/>
          </p:nvSpPr>
          <p:spPr>
            <a:xfrm>
              <a:off x="3595025" y="2071025"/>
              <a:ext cx="5001949" cy="50019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7FFE9BB-385C-4E74-B3ED-081925149B7F}"/>
                </a:ext>
              </a:extLst>
            </p:cNvPr>
            <p:cNvCxnSpPr>
              <a:cxnSpLocks/>
            </p:cNvCxnSpPr>
            <p:nvPr/>
          </p:nvCxnSpPr>
          <p:spPr>
            <a:xfrm>
              <a:off x="3595025" y="3346450"/>
              <a:ext cx="500194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E54A457-817E-4E6C-B3E9-2C18AA47BC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900" y="2071025"/>
              <a:ext cx="0" cy="5001949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6C8491-8E6A-4A14-8A08-45077FD47B41}"/>
                </a:ext>
              </a:extLst>
            </p:cNvPr>
            <p:cNvSpPr txBox="1"/>
            <p:nvPr/>
          </p:nvSpPr>
          <p:spPr>
            <a:xfrm>
              <a:off x="7277100" y="4858324"/>
              <a:ext cx="679442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5CFBE3-A6A7-4CE8-B7D7-2B80A56504D9}"/>
                </a:ext>
              </a:extLst>
            </p:cNvPr>
            <p:cNvSpPr txBox="1"/>
            <p:nvPr/>
          </p:nvSpPr>
          <p:spPr>
            <a:xfrm>
              <a:off x="5545803" y="2761675"/>
              <a:ext cx="679442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43BE290-694D-4F74-9FFE-2CBB427ADB3F}"/>
                    </a:ext>
                  </a:extLst>
                </p:cNvPr>
                <p:cNvSpPr txBox="1"/>
                <p:nvPr/>
              </p:nvSpPr>
              <p:spPr>
                <a:xfrm>
                  <a:off x="3439912" y="6549754"/>
                  <a:ext cx="130175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43BE290-694D-4F74-9FFE-2CBB427ADB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9912" y="6549754"/>
                  <a:ext cx="1301750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585141B-F9A1-48C4-B220-CD18E1161228}"/>
                    </a:ext>
                  </a:extLst>
                </p:cNvPr>
                <p:cNvSpPr txBox="1"/>
                <p:nvPr/>
              </p:nvSpPr>
              <p:spPr>
                <a:xfrm>
                  <a:off x="5856638" y="7131050"/>
                  <a:ext cx="51398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0" smtClean="0">
                                <a:latin typeface="Cambria Math" panose="02040503050406030204" pitchFamily="18" charset="0"/>
                              </a:rPr>
                              <m:t>𝚪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585141B-F9A1-48C4-B220-CD18E11612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6638" y="7131050"/>
                  <a:ext cx="513987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E5AAE25-9D81-4D1C-AD95-329D7C8A854C}"/>
                    </a:ext>
                  </a:extLst>
                </p:cNvPr>
                <p:cNvSpPr txBox="1"/>
                <p:nvPr/>
              </p:nvSpPr>
              <p:spPr>
                <a:xfrm>
                  <a:off x="8600080" y="4325777"/>
                  <a:ext cx="505972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0" smtClean="0">
                                <a:latin typeface="Cambria Math" panose="02040503050406030204" pitchFamily="18" charset="0"/>
                              </a:rPr>
                              <m:t>𝚪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</m:sSub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E5AAE25-9D81-4D1C-AD95-329D7C8A85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0080" y="4325777"/>
                  <a:ext cx="505972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3905058-47AF-4EF1-8628-F94D5BDAAA6B}"/>
                    </a:ext>
                  </a:extLst>
                </p:cNvPr>
                <p:cNvSpPr txBox="1"/>
                <p:nvPr/>
              </p:nvSpPr>
              <p:spPr>
                <a:xfrm>
                  <a:off x="5856637" y="1549544"/>
                  <a:ext cx="48513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0" smtClean="0">
                                <a:latin typeface="Cambria Math" panose="02040503050406030204" pitchFamily="18" charset="0"/>
                              </a:rPr>
                              <m:t>𝚪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3905058-47AF-4EF1-8628-F94D5BDAAA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6637" y="1549544"/>
                  <a:ext cx="485133" cy="4924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89DD07A-185D-4B82-859E-242B3CD3D106}"/>
                    </a:ext>
                  </a:extLst>
                </p:cNvPr>
                <p:cNvSpPr txBox="1"/>
                <p:nvPr/>
              </p:nvSpPr>
              <p:spPr>
                <a:xfrm>
                  <a:off x="3645825" y="4325776"/>
                  <a:ext cx="46750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0" smtClean="0">
                                <a:latin typeface="Cambria Math" panose="02040503050406030204" pitchFamily="18" charset="0"/>
                              </a:rPr>
                              <m:t>𝚪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89DD07A-185D-4B82-859E-242B3CD3D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5825" y="4325776"/>
                  <a:ext cx="467500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E71760EE-A057-451C-BBC7-D0CA291E2DD3}"/>
                </a:ext>
              </a:extLst>
            </p:cNvPr>
            <p:cNvSpPr/>
            <p:nvPr/>
          </p:nvSpPr>
          <p:spPr>
            <a:xfrm rot="5400000">
              <a:off x="4664276" y="4215967"/>
              <a:ext cx="2741010" cy="1552138"/>
            </a:xfrm>
            <a:prstGeom prst="rightArrow">
              <a:avLst/>
            </a:prstGeom>
            <a:pattFill prst="pct75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61C1D08-DDFE-423A-AFAC-A17B1CFAD88A}"/>
                    </a:ext>
                  </a:extLst>
                </p:cNvPr>
                <p:cNvSpPr/>
                <p:nvPr/>
              </p:nvSpPr>
              <p:spPr>
                <a:xfrm>
                  <a:off x="4975356" y="3597265"/>
                  <a:ext cx="2118850" cy="489878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4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40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., −</m:t>
                        </m:r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.)</m:t>
                        </m:r>
                      </m:oMath>
                    </m:oMathPara>
                  </a14:m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61C1D08-DDFE-423A-AFAC-A17B1CFAD8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5356" y="3597265"/>
                  <a:ext cx="2118850" cy="489878"/>
                </a:xfrm>
                <a:prstGeom prst="rect">
                  <a:avLst/>
                </a:prstGeom>
                <a:blipFill>
                  <a:blip r:embed="rId7"/>
                  <a:stretch>
                    <a:fillRect l="-287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4703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AFC2CBF-4375-47C1-96F1-5FFC2C76015A}"/>
              </a:ext>
            </a:extLst>
          </p:cNvPr>
          <p:cNvGrpSpPr/>
          <p:nvPr/>
        </p:nvGrpSpPr>
        <p:grpSpPr>
          <a:xfrm>
            <a:off x="2559050" y="577851"/>
            <a:ext cx="7762879" cy="7988298"/>
            <a:chOff x="2559050" y="577851"/>
            <a:chExt cx="7762879" cy="798829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00C3923-28F6-4400-AFB0-275788E0B819}"/>
                </a:ext>
              </a:extLst>
            </p:cNvPr>
            <p:cNvSpPr/>
            <p:nvPr/>
          </p:nvSpPr>
          <p:spPr>
            <a:xfrm>
              <a:off x="2559050" y="577851"/>
              <a:ext cx="1035975" cy="7988298"/>
            </a:xfrm>
            <a:prstGeom prst="rect">
              <a:avLst/>
            </a:prstGeom>
            <a:pattFill prst="horzBrick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399403-0EA6-43A1-BBC6-1F32EA297AD6}"/>
                </a:ext>
              </a:extLst>
            </p:cNvPr>
            <p:cNvSpPr/>
            <p:nvPr/>
          </p:nvSpPr>
          <p:spPr>
            <a:xfrm>
              <a:off x="3595025" y="2071025"/>
              <a:ext cx="5001949" cy="50019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020291B-D97E-42D2-8A81-B43251C7D498}"/>
                </a:ext>
              </a:extLst>
            </p:cNvPr>
            <p:cNvCxnSpPr>
              <a:cxnSpLocks/>
            </p:cNvCxnSpPr>
            <p:nvPr/>
          </p:nvCxnSpPr>
          <p:spPr>
            <a:xfrm>
              <a:off x="3595025" y="3346450"/>
              <a:ext cx="500194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C3DB8D8-C1B0-45BC-886A-6B51AECD36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900" y="2071025"/>
              <a:ext cx="0" cy="5001949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331446-0F68-4F17-8E86-B08A75133181}"/>
                </a:ext>
              </a:extLst>
            </p:cNvPr>
            <p:cNvSpPr txBox="1"/>
            <p:nvPr/>
          </p:nvSpPr>
          <p:spPr>
            <a:xfrm>
              <a:off x="7277100" y="4858324"/>
              <a:ext cx="679442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82BBBF-1333-4641-BAEB-3C3C0AC43469}"/>
                </a:ext>
              </a:extLst>
            </p:cNvPr>
            <p:cNvSpPr txBox="1"/>
            <p:nvPr/>
          </p:nvSpPr>
          <p:spPr>
            <a:xfrm>
              <a:off x="5545803" y="2761675"/>
              <a:ext cx="679442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BDB4AB9-580C-41AC-B272-789B074E6489}"/>
                    </a:ext>
                  </a:extLst>
                </p:cNvPr>
                <p:cNvSpPr txBox="1"/>
                <p:nvPr/>
              </p:nvSpPr>
              <p:spPr>
                <a:xfrm>
                  <a:off x="3439912" y="6549754"/>
                  <a:ext cx="130175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BDB4AB9-580C-41AC-B272-789B074E64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9912" y="6549754"/>
                  <a:ext cx="1301750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AED9289-4AC3-4C5E-8376-09CD37766442}"/>
                    </a:ext>
                  </a:extLst>
                </p:cNvPr>
                <p:cNvSpPr txBox="1"/>
                <p:nvPr/>
              </p:nvSpPr>
              <p:spPr>
                <a:xfrm>
                  <a:off x="5856638" y="7131050"/>
                  <a:ext cx="51398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0" smtClean="0">
                                <a:latin typeface="Cambria Math" panose="02040503050406030204" pitchFamily="18" charset="0"/>
                              </a:rPr>
                              <m:t>𝚪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AED9289-4AC3-4C5E-8376-09CD377664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6638" y="7131050"/>
                  <a:ext cx="513987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7256C25-AA2C-4FF1-A795-42212D5FEDCF}"/>
                    </a:ext>
                  </a:extLst>
                </p:cNvPr>
                <p:cNvSpPr txBox="1"/>
                <p:nvPr/>
              </p:nvSpPr>
              <p:spPr>
                <a:xfrm>
                  <a:off x="8600080" y="4325777"/>
                  <a:ext cx="505972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0" smtClean="0">
                                <a:latin typeface="Cambria Math" panose="02040503050406030204" pitchFamily="18" charset="0"/>
                              </a:rPr>
                              <m:t>𝚪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</m:sSub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7256C25-AA2C-4FF1-A795-42212D5FED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0080" y="4325777"/>
                  <a:ext cx="505972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AAA3FBB-C4CC-4899-9FC8-FCF5BEF5285C}"/>
                    </a:ext>
                  </a:extLst>
                </p:cNvPr>
                <p:cNvSpPr txBox="1"/>
                <p:nvPr/>
              </p:nvSpPr>
              <p:spPr>
                <a:xfrm>
                  <a:off x="5856637" y="1549544"/>
                  <a:ext cx="48513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0" smtClean="0">
                                <a:latin typeface="Cambria Math" panose="02040503050406030204" pitchFamily="18" charset="0"/>
                              </a:rPr>
                              <m:t>𝚪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AAA3FBB-C4CC-4899-9FC8-FCF5BEF528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6637" y="1549544"/>
                  <a:ext cx="485133" cy="4924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60A653A-5F06-4F46-A359-5DA281CB7906}"/>
                    </a:ext>
                  </a:extLst>
                </p:cNvPr>
                <p:cNvSpPr txBox="1"/>
                <p:nvPr/>
              </p:nvSpPr>
              <p:spPr>
                <a:xfrm>
                  <a:off x="3645825" y="4325776"/>
                  <a:ext cx="46750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0" smtClean="0">
                                <a:latin typeface="Cambria Math" panose="02040503050406030204" pitchFamily="18" charset="0"/>
                              </a:rPr>
                              <m:t>𝚪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60A653A-5F06-4F46-A359-5DA281CB79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5825" y="4325776"/>
                  <a:ext cx="467500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D7B1D5C-A937-496C-8B4D-2C17D85C035A}"/>
                </a:ext>
              </a:extLst>
            </p:cNvPr>
            <p:cNvGrpSpPr/>
            <p:nvPr/>
          </p:nvGrpSpPr>
          <p:grpSpPr>
            <a:xfrm rot="10800000">
              <a:off x="8587994" y="2071025"/>
              <a:ext cx="734721" cy="5001949"/>
              <a:chOff x="8596974" y="2071025"/>
              <a:chExt cx="734721" cy="5001949"/>
            </a:xfrm>
          </p:grpSpPr>
          <p:sp>
            <p:nvSpPr>
              <p:cNvPr id="16" name="Right Bracket 15">
                <a:extLst>
                  <a:ext uri="{FF2B5EF4-FFF2-40B4-BE49-F238E27FC236}">
                    <a16:creationId xmlns:a16="http://schemas.microsoft.com/office/drawing/2014/main" id="{2A49B47E-4969-493B-8931-09C6FCA18EEC}"/>
                  </a:ext>
                </a:extLst>
              </p:cNvPr>
              <p:cNvSpPr/>
              <p:nvPr/>
            </p:nvSpPr>
            <p:spPr>
              <a:xfrm>
                <a:off x="8596974" y="2071025"/>
                <a:ext cx="734721" cy="5001949"/>
              </a:xfrm>
              <a:prstGeom prst="rightBracket">
                <a:avLst>
                  <a:gd name="adj" fmla="val 0"/>
                </a:avLst>
              </a:prstGeom>
              <a:ln w="28575">
                <a:solidFill>
                  <a:schemeClr val="tx1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82FDF4D2-1181-4FE7-B42C-503CE0DF4089}"/>
                  </a:ext>
                </a:extLst>
              </p:cNvPr>
              <p:cNvCxnSpPr/>
              <p:nvPr/>
            </p:nvCxnSpPr>
            <p:spPr>
              <a:xfrm flipH="1">
                <a:off x="8596974" y="2971800"/>
                <a:ext cx="73472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C7C08D8-9312-4230-B667-C23F9A240D01}"/>
                  </a:ext>
                </a:extLst>
              </p:cNvPr>
              <p:cNvCxnSpPr/>
              <p:nvPr/>
            </p:nvCxnSpPr>
            <p:spPr>
              <a:xfrm flipH="1">
                <a:off x="8596974" y="3879850"/>
                <a:ext cx="73472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CF1BBDB-E91D-47B0-B1C1-AAED4874C430}"/>
                  </a:ext>
                </a:extLst>
              </p:cNvPr>
              <p:cNvCxnSpPr/>
              <p:nvPr/>
            </p:nvCxnSpPr>
            <p:spPr>
              <a:xfrm flipH="1">
                <a:off x="8596974" y="5130800"/>
                <a:ext cx="73472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E0931D4-A04C-47D2-A999-BDCCFFD66F5F}"/>
                  </a:ext>
                </a:extLst>
              </p:cNvPr>
              <p:cNvCxnSpPr/>
              <p:nvPr/>
            </p:nvCxnSpPr>
            <p:spPr>
              <a:xfrm flipH="1">
                <a:off x="8596974" y="6197600"/>
                <a:ext cx="73472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4CD6009-1D53-4821-A3E8-F128363563C9}"/>
                </a:ext>
              </a:extLst>
            </p:cNvPr>
            <p:cNvSpPr txBox="1"/>
            <p:nvPr/>
          </p:nvSpPr>
          <p:spPr>
            <a:xfrm>
              <a:off x="9077329" y="4212938"/>
              <a:ext cx="124460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149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E51469A8-1C83-41DF-9295-5F733EF23ACB}"/>
              </a:ext>
            </a:extLst>
          </p:cNvPr>
          <p:cNvGrpSpPr/>
          <p:nvPr/>
        </p:nvGrpSpPr>
        <p:grpSpPr>
          <a:xfrm>
            <a:off x="2685142" y="1161142"/>
            <a:ext cx="6821716" cy="6821716"/>
            <a:chOff x="2685142" y="1161142"/>
            <a:chExt cx="6821716" cy="682171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DCA08C4-DFC0-4D1E-A53B-634FDC2C08A8}"/>
                </a:ext>
              </a:extLst>
            </p:cNvPr>
            <p:cNvSpPr/>
            <p:nvPr/>
          </p:nvSpPr>
          <p:spPr>
            <a:xfrm>
              <a:off x="3120571" y="1596571"/>
              <a:ext cx="5950858" cy="5950858"/>
            </a:xfrm>
            <a:prstGeom prst="rect">
              <a:avLst/>
            </a:prstGeom>
            <a:noFill/>
            <a:ln w="1143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FD95E3E-FFCE-4E6B-BADF-E20D9BEE53CF}"/>
                </a:ext>
              </a:extLst>
            </p:cNvPr>
            <p:cNvSpPr/>
            <p:nvPr/>
          </p:nvSpPr>
          <p:spPr>
            <a:xfrm>
              <a:off x="8636000" y="7112000"/>
              <a:ext cx="870858" cy="87085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2D9FFEF-92E5-4B46-9768-23E3A249D392}"/>
                </a:ext>
              </a:extLst>
            </p:cNvPr>
            <p:cNvCxnSpPr>
              <a:cxnSpLocks/>
              <a:stCxn id="5" idx="1"/>
              <a:endCxn id="3" idx="5"/>
            </p:cNvCxnSpPr>
            <p:nvPr/>
          </p:nvCxnSpPr>
          <p:spPr>
            <a:xfrm flipH="1" flipV="1">
              <a:off x="3428466" y="1904466"/>
              <a:ext cx="5335068" cy="5335068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headEnd type="oval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6FB47D6-5C61-44EA-9D11-6165DC8C3775}"/>
                </a:ext>
              </a:extLst>
            </p:cNvPr>
            <p:cNvSpPr/>
            <p:nvPr/>
          </p:nvSpPr>
          <p:spPr>
            <a:xfrm>
              <a:off x="2685142" y="1161142"/>
              <a:ext cx="870858" cy="87085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7FD5DAA-E806-457A-BA2C-33EADA33FAE4}"/>
                </a:ext>
              </a:extLst>
            </p:cNvPr>
            <p:cNvSpPr/>
            <p:nvPr/>
          </p:nvSpPr>
          <p:spPr>
            <a:xfrm>
              <a:off x="8636000" y="1161142"/>
              <a:ext cx="870858" cy="87085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89FE6D-B915-4179-B000-79F328A3A7BE}"/>
                </a:ext>
              </a:extLst>
            </p:cNvPr>
            <p:cNvSpPr/>
            <p:nvPr/>
          </p:nvSpPr>
          <p:spPr>
            <a:xfrm>
              <a:off x="2685142" y="7112000"/>
              <a:ext cx="870858" cy="87085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144564F-31E5-4303-834E-4DD51CDE80ED}"/>
                </a:ext>
              </a:extLst>
            </p:cNvPr>
            <p:cNvSpPr/>
            <p:nvPr/>
          </p:nvSpPr>
          <p:spPr>
            <a:xfrm>
              <a:off x="5631543" y="4107543"/>
              <a:ext cx="928914" cy="928914"/>
            </a:xfrm>
            <a:prstGeom prst="rect">
              <a:avLst/>
            </a:prstGeom>
            <a:solidFill>
              <a:srgbClr val="7030A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>
                  <a:ln>
                    <a:solidFill>
                      <a:schemeClr val="bg1"/>
                    </a:solidFill>
                  </a:ln>
                  <a:solidFill>
                    <a:sysClr val="windowText" lastClr="000000"/>
                  </a:solidFill>
                </a:rPr>
                <a:t>1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5F99726-82CB-473D-A2A0-AE2994A53C0A}"/>
                </a:ext>
              </a:extLst>
            </p:cNvPr>
            <p:cNvGrpSpPr/>
            <p:nvPr/>
          </p:nvGrpSpPr>
          <p:grpSpPr>
            <a:xfrm>
              <a:off x="4111536" y="2721430"/>
              <a:ext cx="3968928" cy="3563255"/>
              <a:chOff x="3980545" y="2721430"/>
              <a:chExt cx="3968928" cy="3563255"/>
            </a:xfrm>
          </p:grpSpPr>
          <p:sp>
            <p:nvSpPr>
              <p:cNvPr id="8" name="Pentagon 7">
                <a:extLst>
                  <a:ext uri="{FF2B5EF4-FFF2-40B4-BE49-F238E27FC236}">
                    <a16:creationId xmlns:a16="http://schemas.microsoft.com/office/drawing/2014/main" id="{DCD31B1B-D1CC-4558-942D-91364355B128}"/>
                  </a:ext>
                </a:extLst>
              </p:cNvPr>
              <p:cNvSpPr/>
              <p:nvPr/>
            </p:nvSpPr>
            <p:spPr>
              <a:xfrm>
                <a:off x="6913155" y="2721430"/>
                <a:ext cx="1036318" cy="986970"/>
              </a:xfrm>
              <a:prstGeom prst="pentagon">
                <a:avLst/>
              </a:prstGeom>
              <a:solidFill>
                <a:srgbClr val="7030A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4</a:t>
                </a:r>
              </a:p>
            </p:txBody>
          </p:sp>
          <p:sp>
            <p:nvSpPr>
              <p:cNvPr id="9" name="Pentagon 8">
                <a:extLst>
                  <a:ext uri="{FF2B5EF4-FFF2-40B4-BE49-F238E27FC236}">
                    <a16:creationId xmlns:a16="http://schemas.microsoft.com/office/drawing/2014/main" id="{AEE9C8AC-8002-4F31-9BE9-ABD0CAA061CB}"/>
                  </a:ext>
                </a:extLst>
              </p:cNvPr>
              <p:cNvSpPr/>
              <p:nvPr/>
            </p:nvSpPr>
            <p:spPr>
              <a:xfrm>
                <a:off x="6913155" y="5297715"/>
                <a:ext cx="1036318" cy="986970"/>
              </a:xfrm>
              <a:prstGeom prst="pentagon">
                <a:avLst/>
              </a:prstGeom>
              <a:solidFill>
                <a:srgbClr val="7030A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2</a:t>
                </a:r>
              </a:p>
            </p:txBody>
          </p:sp>
          <p:sp>
            <p:nvSpPr>
              <p:cNvPr id="10" name="Pentagon 9">
                <a:extLst>
                  <a:ext uri="{FF2B5EF4-FFF2-40B4-BE49-F238E27FC236}">
                    <a16:creationId xmlns:a16="http://schemas.microsoft.com/office/drawing/2014/main" id="{4F82BDDA-BB34-4CA7-9625-5B3D0F89E26F}"/>
                  </a:ext>
                </a:extLst>
              </p:cNvPr>
              <p:cNvSpPr/>
              <p:nvPr/>
            </p:nvSpPr>
            <p:spPr>
              <a:xfrm>
                <a:off x="3980545" y="5297715"/>
                <a:ext cx="1036318" cy="986970"/>
              </a:xfrm>
              <a:prstGeom prst="pentagon">
                <a:avLst/>
              </a:prstGeom>
              <a:solidFill>
                <a:srgbClr val="7030A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1</a:t>
                </a:r>
              </a:p>
            </p:txBody>
          </p:sp>
          <p:sp>
            <p:nvSpPr>
              <p:cNvPr id="11" name="Pentagon 10">
                <a:extLst>
                  <a:ext uri="{FF2B5EF4-FFF2-40B4-BE49-F238E27FC236}">
                    <a16:creationId xmlns:a16="http://schemas.microsoft.com/office/drawing/2014/main" id="{87EB0844-8F24-4FA8-A423-76FC4C96CA1D}"/>
                  </a:ext>
                </a:extLst>
              </p:cNvPr>
              <p:cNvSpPr/>
              <p:nvPr/>
            </p:nvSpPr>
            <p:spPr>
              <a:xfrm>
                <a:off x="3980545" y="2721430"/>
                <a:ext cx="1036318" cy="986970"/>
              </a:xfrm>
              <a:prstGeom prst="pentagon">
                <a:avLst/>
              </a:prstGeom>
              <a:solidFill>
                <a:srgbClr val="7030A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3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3C0DA51-C24E-48A3-96C1-C37B54EDC2EA}"/>
                </a:ext>
              </a:extLst>
            </p:cNvPr>
            <p:cNvGrpSpPr/>
            <p:nvPr/>
          </p:nvGrpSpPr>
          <p:grpSpPr>
            <a:xfrm>
              <a:off x="4402726" y="6625772"/>
              <a:ext cx="3386547" cy="783772"/>
              <a:chOff x="4402726" y="6720114"/>
              <a:chExt cx="3386547" cy="78377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C990623-A3B6-4F95-9B72-31124FC6BC3A}"/>
                  </a:ext>
                </a:extLst>
              </p:cNvPr>
              <p:cNvSpPr/>
              <p:nvPr/>
            </p:nvSpPr>
            <p:spPr>
              <a:xfrm>
                <a:off x="4787589" y="6912428"/>
                <a:ext cx="2609798" cy="399143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5" name="Diamond 14">
                <a:extLst>
                  <a:ext uri="{FF2B5EF4-FFF2-40B4-BE49-F238E27FC236}">
                    <a16:creationId xmlns:a16="http://schemas.microsoft.com/office/drawing/2014/main" id="{BD3B7B60-AC2B-4304-A06B-3DC3EC6AB8FC}"/>
                  </a:ext>
                </a:extLst>
              </p:cNvPr>
              <p:cNvSpPr/>
              <p:nvPr/>
            </p:nvSpPr>
            <p:spPr>
              <a:xfrm>
                <a:off x="4402726" y="6720114"/>
                <a:ext cx="783772" cy="783772"/>
              </a:xfrm>
              <a:prstGeom prst="diamond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6" name="Diamond 15">
                <a:extLst>
                  <a:ext uri="{FF2B5EF4-FFF2-40B4-BE49-F238E27FC236}">
                    <a16:creationId xmlns:a16="http://schemas.microsoft.com/office/drawing/2014/main" id="{22721AB8-8A3E-4DA2-975A-C799F220B7A1}"/>
                  </a:ext>
                </a:extLst>
              </p:cNvPr>
              <p:cNvSpPr/>
              <p:nvPr/>
            </p:nvSpPr>
            <p:spPr>
              <a:xfrm>
                <a:off x="7005501" y="6720114"/>
                <a:ext cx="783772" cy="783772"/>
              </a:xfrm>
              <a:prstGeom prst="diamond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BD4D427-F12E-43A2-8BF0-0BB1DD09835C}"/>
                </a:ext>
              </a:extLst>
            </p:cNvPr>
            <p:cNvGrpSpPr/>
            <p:nvPr/>
          </p:nvGrpSpPr>
          <p:grpSpPr>
            <a:xfrm>
              <a:off x="4402726" y="1767115"/>
              <a:ext cx="3386547" cy="783772"/>
              <a:chOff x="4402726" y="6720114"/>
              <a:chExt cx="3386547" cy="783772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E1C5AA2-A3FA-42C1-8184-537830D80C10}"/>
                  </a:ext>
                </a:extLst>
              </p:cNvPr>
              <p:cNvSpPr/>
              <p:nvPr/>
            </p:nvSpPr>
            <p:spPr>
              <a:xfrm>
                <a:off x="4787589" y="6912428"/>
                <a:ext cx="2609798" cy="399143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21" name="Diamond 20">
                <a:extLst>
                  <a:ext uri="{FF2B5EF4-FFF2-40B4-BE49-F238E27FC236}">
                    <a16:creationId xmlns:a16="http://schemas.microsoft.com/office/drawing/2014/main" id="{B2C08B7D-AD9D-41CF-98FA-6C4F72A45688}"/>
                  </a:ext>
                </a:extLst>
              </p:cNvPr>
              <p:cNvSpPr/>
              <p:nvPr/>
            </p:nvSpPr>
            <p:spPr>
              <a:xfrm>
                <a:off x="4402726" y="6720114"/>
                <a:ext cx="783772" cy="783772"/>
              </a:xfrm>
              <a:prstGeom prst="diamond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2" name="Diamond 21">
                <a:extLst>
                  <a:ext uri="{FF2B5EF4-FFF2-40B4-BE49-F238E27FC236}">
                    <a16:creationId xmlns:a16="http://schemas.microsoft.com/office/drawing/2014/main" id="{E4A87937-2B40-4D1B-B64D-794C6EC92798}"/>
                  </a:ext>
                </a:extLst>
              </p:cNvPr>
              <p:cNvSpPr/>
              <p:nvPr/>
            </p:nvSpPr>
            <p:spPr>
              <a:xfrm>
                <a:off x="7005501" y="6720114"/>
                <a:ext cx="783772" cy="783772"/>
              </a:xfrm>
              <a:prstGeom prst="diamond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9C3FE76-339F-49FF-B78E-053BDF7C07D1}"/>
                </a:ext>
              </a:extLst>
            </p:cNvPr>
            <p:cNvGrpSpPr/>
            <p:nvPr/>
          </p:nvGrpSpPr>
          <p:grpSpPr>
            <a:xfrm rot="5400000">
              <a:off x="6882672" y="4180114"/>
              <a:ext cx="3386547" cy="783772"/>
              <a:chOff x="4402726" y="6720114"/>
              <a:chExt cx="3386547" cy="78377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DFEA14-6AC9-438F-894A-9EC1CD5375FE}"/>
                  </a:ext>
                </a:extLst>
              </p:cNvPr>
              <p:cNvSpPr/>
              <p:nvPr/>
            </p:nvSpPr>
            <p:spPr>
              <a:xfrm>
                <a:off x="4787589" y="6912428"/>
                <a:ext cx="2609798" cy="399143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5" name="Diamond 24">
                <a:extLst>
                  <a:ext uri="{FF2B5EF4-FFF2-40B4-BE49-F238E27FC236}">
                    <a16:creationId xmlns:a16="http://schemas.microsoft.com/office/drawing/2014/main" id="{D6344107-CEAD-4BFB-9B9F-7E819FE34E24}"/>
                  </a:ext>
                </a:extLst>
              </p:cNvPr>
              <p:cNvSpPr/>
              <p:nvPr/>
            </p:nvSpPr>
            <p:spPr>
              <a:xfrm>
                <a:off x="4402726" y="6720114"/>
                <a:ext cx="783772" cy="783772"/>
              </a:xfrm>
              <a:prstGeom prst="diamond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6" name="Diamond 25">
                <a:extLst>
                  <a:ext uri="{FF2B5EF4-FFF2-40B4-BE49-F238E27FC236}">
                    <a16:creationId xmlns:a16="http://schemas.microsoft.com/office/drawing/2014/main" id="{3103A631-B137-479D-9015-D3AE00095885}"/>
                  </a:ext>
                </a:extLst>
              </p:cNvPr>
              <p:cNvSpPr/>
              <p:nvPr/>
            </p:nvSpPr>
            <p:spPr>
              <a:xfrm>
                <a:off x="7005501" y="6720114"/>
                <a:ext cx="783772" cy="783772"/>
              </a:xfrm>
              <a:prstGeom prst="diamond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8F75876-8AB9-44C5-A93B-53ACAA601771}"/>
                </a:ext>
              </a:extLst>
            </p:cNvPr>
            <p:cNvGrpSpPr/>
            <p:nvPr/>
          </p:nvGrpSpPr>
          <p:grpSpPr>
            <a:xfrm rot="5400000">
              <a:off x="1922780" y="4180115"/>
              <a:ext cx="3386547" cy="783772"/>
              <a:chOff x="4402726" y="6720114"/>
              <a:chExt cx="3386547" cy="783772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E04A609-87FC-4DB6-B10C-5B26455AFFCA}"/>
                  </a:ext>
                </a:extLst>
              </p:cNvPr>
              <p:cNvSpPr/>
              <p:nvPr/>
            </p:nvSpPr>
            <p:spPr>
              <a:xfrm>
                <a:off x="4787589" y="6912428"/>
                <a:ext cx="2609798" cy="399143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9" name="Diamond 28">
                <a:extLst>
                  <a:ext uri="{FF2B5EF4-FFF2-40B4-BE49-F238E27FC236}">
                    <a16:creationId xmlns:a16="http://schemas.microsoft.com/office/drawing/2014/main" id="{31128C17-8570-447F-8CF1-984FBE44E837}"/>
                  </a:ext>
                </a:extLst>
              </p:cNvPr>
              <p:cNvSpPr/>
              <p:nvPr/>
            </p:nvSpPr>
            <p:spPr>
              <a:xfrm>
                <a:off x="4402726" y="6720114"/>
                <a:ext cx="783772" cy="783772"/>
              </a:xfrm>
              <a:prstGeom prst="diamond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0" name="Diamond 29">
                <a:extLst>
                  <a:ext uri="{FF2B5EF4-FFF2-40B4-BE49-F238E27FC236}">
                    <a16:creationId xmlns:a16="http://schemas.microsoft.com/office/drawing/2014/main" id="{635E5AAB-C615-41AB-8610-D10B104AD3E3}"/>
                  </a:ext>
                </a:extLst>
              </p:cNvPr>
              <p:cNvSpPr/>
              <p:nvPr/>
            </p:nvSpPr>
            <p:spPr>
              <a:xfrm>
                <a:off x="7005501" y="6720114"/>
                <a:ext cx="783772" cy="783772"/>
              </a:xfrm>
              <a:prstGeom prst="diamond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01E3F17-D836-41F3-AFAA-0676C740BC2D}"/>
                </a:ext>
              </a:extLst>
            </p:cNvPr>
            <p:cNvCxnSpPr>
              <a:stCxn id="6" idx="6"/>
              <a:endCxn id="5" idx="2"/>
            </p:cNvCxnSpPr>
            <p:nvPr/>
          </p:nvCxnSpPr>
          <p:spPr>
            <a:xfrm>
              <a:off x="3556000" y="7547429"/>
              <a:ext cx="508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headEnd type="oval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22F8FB3-E7DF-400B-B87A-18E121B0D6B2}"/>
                </a:ext>
              </a:extLst>
            </p:cNvPr>
            <p:cNvCxnSpPr>
              <a:cxnSpLocks/>
              <a:stCxn id="3" idx="6"/>
              <a:endCxn id="4" idx="2"/>
            </p:cNvCxnSpPr>
            <p:nvPr/>
          </p:nvCxnSpPr>
          <p:spPr>
            <a:xfrm>
              <a:off x="3556000" y="1596571"/>
              <a:ext cx="508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headEnd type="oval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31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327E05A-5D92-450A-84F6-02782BC55DD6}"/>
              </a:ext>
            </a:extLst>
          </p:cNvPr>
          <p:cNvGrpSpPr/>
          <p:nvPr/>
        </p:nvGrpSpPr>
        <p:grpSpPr>
          <a:xfrm>
            <a:off x="4945127" y="3235823"/>
            <a:ext cx="2166357" cy="2208688"/>
            <a:chOff x="4945125" y="2092823"/>
            <a:chExt cx="2166357" cy="22086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9B914E3-63A8-42EC-85F6-30AE9527EFA2}"/>
                </a:ext>
              </a:extLst>
            </p:cNvPr>
            <p:cNvSpPr/>
            <p:nvPr/>
          </p:nvSpPr>
          <p:spPr>
            <a:xfrm>
              <a:off x="5092611" y="2267485"/>
              <a:ext cx="1905856" cy="19058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B55B75A-7E10-476C-8B54-AC4B000FCCAD}"/>
                </a:ext>
              </a:extLst>
            </p:cNvPr>
            <p:cNvSpPr/>
            <p:nvPr/>
          </p:nvSpPr>
          <p:spPr>
            <a:xfrm>
              <a:off x="4979596" y="2154470"/>
              <a:ext cx="226030" cy="22603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4B65D53-A3DA-4186-9D80-BCF343DF8B90}"/>
                </a:ext>
              </a:extLst>
            </p:cNvPr>
            <p:cNvSpPr/>
            <p:nvPr/>
          </p:nvSpPr>
          <p:spPr>
            <a:xfrm>
              <a:off x="4979596" y="4060326"/>
              <a:ext cx="226030" cy="22603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48197C7-3120-41C1-9666-E7877BE585BC}"/>
                </a:ext>
              </a:extLst>
            </p:cNvPr>
            <p:cNvSpPr/>
            <p:nvPr/>
          </p:nvSpPr>
          <p:spPr>
            <a:xfrm>
              <a:off x="6885452" y="2154470"/>
              <a:ext cx="226030" cy="22603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E3BFF93-1113-4B2A-9E37-0CE3080F6C00}"/>
                </a:ext>
              </a:extLst>
            </p:cNvPr>
            <p:cNvSpPr/>
            <p:nvPr/>
          </p:nvSpPr>
          <p:spPr>
            <a:xfrm>
              <a:off x="6885452" y="4060326"/>
              <a:ext cx="226030" cy="22603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7F5323-0B95-458B-839C-C0A1CBA2F21D}"/>
                </a:ext>
              </a:extLst>
            </p:cNvPr>
            <p:cNvSpPr txBox="1"/>
            <p:nvPr/>
          </p:nvSpPr>
          <p:spPr>
            <a:xfrm>
              <a:off x="5878584" y="3035747"/>
              <a:ext cx="333909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dirty="0"/>
                <a:t>1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D4851D1-681E-4DC9-ABFF-B0B14ABF9F2E}"/>
                </a:ext>
              </a:extLst>
            </p:cNvPr>
            <p:cNvGrpSpPr/>
            <p:nvPr/>
          </p:nvGrpSpPr>
          <p:grpSpPr>
            <a:xfrm>
              <a:off x="5498440" y="2714411"/>
              <a:ext cx="1096766" cy="1022279"/>
              <a:chOff x="4083978" y="3981236"/>
              <a:chExt cx="1096766" cy="1022279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843E9AB-ECD0-4D17-892C-BB48B20A7974}"/>
                  </a:ext>
                </a:extLst>
              </p:cNvPr>
              <p:cNvSpPr/>
              <p:nvPr/>
            </p:nvSpPr>
            <p:spPr>
              <a:xfrm>
                <a:off x="4083978" y="4715839"/>
                <a:ext cx="287676" cy="2876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1" dirty="0"/>
                  <a:t>1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85F540C-BB64-4D0E-8CB7-AC4D4AE9BF44}"/>
                  </a:ext>
                </a:extLst>
              </p:cNvPr>
              <p:cNvSpPr/>
              <p:nvPr/>
            </p:nvSpPr>
            <p:spPr>
              <a:xfrm>
                <a:off x="4893068" y="4715839"/>
                <a:ext cx="287676" cy="2876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1" dirty="0"/>
                  <a:t>2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12DA70B-42AF-4F68-962D-AED200710843}"/>
                  </a:ext>
                </a:extLst>
              </p:cNvPr>
              <p:cNvSpPr/>
              <p:nvPr/>
            </p:nvSpPr>
            <p:spPr>
              <a:xfrm>
                <a:off x="4893068" y="3981236"/>
                <a:ext cx="287676" cy="2876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1" dirty="0"/>
                  <a:t>4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C00BE8D-1B94-4673-AFA4-0F1CA522A31F}"/>
                  </a:ext>
                </a:extLst>
              </p:cNvPr>
              <p:cNvSpPr/>
              <p:nvPr/>
            </p:nvSpPr>
            <p:spPr>
              <a:xfrm>
                <a:off x="4083978" y="3981236"/>
                <a:ext cx="287676" cy="2876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1" dirty="0"/>
                  <a:t>3</a:t>
                </a:r>
              </a:p>
            </p:txBody>
          </p:sp>
        </p:grp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60B4CF15-41D1-4654-A591-53E523401504}"/>
                </a:ext>
              </a:extLst>
            </p:cNvPr>
            <p:cNvSpPr/>
            <p:nvPr/>
          </p:nvSpPr>
          <p:spPr>
            <a:xfrm>
              <a:off x="5492224" y="4013834"/>
              <a:ext cx="292608" cy="28767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sz="1801" dirty="0"/>
                <a:t>1</a:t>
              </a: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B025FE5E-BDD8-4F78-8F30-A8568BE55801}"/>
                </a:ext>
              </a:extLst>
            </p:cNvPr>
            <p:cNvSpPr/>
            <p:nvPr/>
          </p:nvSpPr>
          <p:spPr>
            <a:xfrm>
              <a:off x="6303780" y="4013834"/>
              <a:ext cx="292608" cy="28767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sz="1801" dirty="0"/>
                <a:t>2</a:t>
              </a: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30D47DCC-82E7-414C-A911-0B62FD5EA20F}"/>
                </a:ext>
              </a:extLst>
            </p:cNvPr>
            <p:cNvSpPr/>
            <p:nvPr/>
          </p:nvSpPr>
          <p:spPr>
            <a:xfrm>
              <a:off x="4945125" y="3443876"/>
              <a:ext cx="292608" cy="28767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sz="1801" dirty="0"/>
                <a:t>1</a:t>
              </a:r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C659F12-FDD4-4CF9-AAF2-38A57A51B0B8}"/>
                </a:ext>
              </a:extLst>
            </p:cNvPr>
            <p:cNvSpPr/>
            <p:nvPr/>
          </p:nvSpPr>
          <p:spPr>
            <a:xfrm>
              <a:off x="4945125" y="2714410"/>
              <a:ext cx="292608" cy="28767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sz="1801" dirty="0"/>
                <a:t>2</a:t>
              </a: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30C4C2C-6C43-4C3F-9D6A-0BC7D25548D1}"/>
                </a:ext>
              </a:extLst>
            </p:cNvPr>
            <p:cNvSpPr/>
            <p:nvPr/>
          </p:nvSpPr>
          <p:spPr>
            <a:xfrm>
              <a:off x="6818874" y="3443876"/>
              <a:ext cx="292608" cy="28767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sz="1801" dirty="0"/>
                <a:t>1</a:t>
              </a: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7DB6D0-497A-4228-A474-CAF6B11CD71E}"/>
                </a:ext>
              </a:extLst>
            </p:cNvPr>
            <p:cNvSpPr/>
            <p:nvPr/>
          </p:nvSpPr>
          <p:spPr>
            <a:xfrm>
              <a:off x="6818874" y="2714410"/>
              <a:ext cx="292608" cy="28767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sz="1801" dirty="0"/>
                <a:t>2</a:t>
              </a: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0D1EECD-881D-4DB1-AFBA-808916BB9D56}"/>
                </a:ext>
              </a:extLst>
            </p:cNvPr>
            <p:cNvSpPr/>
            <p:nvPr/>
          </p:nvSpPr>
          <p:spPr>
            <a:xfrm>
              <a:off x="5492224" y="2092823"/>
              <a:ext cx="292608" cy="28767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sz="1801" dirty="0"/>
                <a:t>1</a:t>
              </a: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FFDDE7A-009B-43F8-A42A-C6F137638F79}"/>
                </a:ext>
              </a:extLst>
            </p:cNvPr>
            <p:cNvSpPr/>
            <p:nvPr/>
          </p:nvSpPr>
          <p:spPr>
            <a:xfrm>
              <a:off x="6303780" y="2092823"/>
              <a:ext cx="292608" cy="28767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sz="1801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4500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5719</TotalTime>
  <Words>138</Words>
  <Application>Microsoft Office PowerPoint</Application>
  <PresentationFormat>Custom</PresentationFormat>
  <Paragraphs>132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Vernon</dc:creator>
  <cp:lastModifiedBy>Gregory Vernon</cp:lastModifiedBy>
  <cp:revision>26</cp:revision>
  <dcterms:created xsi:type="dcterms:W3CDTF">2020-02-25T19:18:05Z</dcterms:created>
  <dcterms:modified xsi:type="dcterms:W3CDTF">2020-03-25T16:56:24Z</dcterms:modified>
</cp:coreProperties>
</file>