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18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1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7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45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66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B705-6D6C-4175-87B3-6A71E4CAEA50}" type="datetimeFigureOut">
              <a:rPr lang="fr-FR" smtClean="0"/>
              <a:t>16/02/2017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E951-DB5E-4038-8FE1-C60021CC6B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1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DSR Mini </a:t>
            </a:r>
            <a:r>
              <a:rPr lang="fr-FR" dirty="0" err="1"/>
              <a:t>Competition</a:t>
            </a:r>
            <a:br>
              <a:rPr lang="fr-FR" dirty="0"/>
            </a:br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university</a:t>
            </a:r>
            <a:r>
              <a:rPr lang="fr-FR" dirty="0"/>
              <a:t> </a:t>
            </a:r>
            <a:r>
              <a:rPr lang="fr-FR" dirty="0" err="1"/>
              <a:t>grants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Adam &amp; Greg</a:t>
            </a:r>
          </a:p>
          <a:p>
            <a:r>
              <a:rPr lang="fr-FR" dirty="0" err="1"/>
              <a:t>February</a:t>
            </a:r>
            <a:r>
              <a:rPr lang="fr-FR" dirty="0"/>
              <a:t> 14th, 15th, 16th 2017</a:t>
            </a:r>
          </a:p>
        </p:txBody>
      </p:sp>
    </p:spTree>
    <p:extLst>
      <p:ext uri="{BB962C8B-B14F-4D97-AF65-F5344CB8AC3E}">
        <p14:creationId xmlns:p14="http://schemas.microsoft.com/office/powerpoint/2010/main" val="279971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Focus on non-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rows</a:t>
            </a:r>
            <a:endParaRPr lang="fr-FR" dirty="0"/>
          </a:p>
          <a:p>
            <a:pPr lvl="1"/>
            <a:r>
              <a:rPr lang="fr-FR" dirty="0" err="1"/>
              <a:t>Imputed</a:t>
            </a:r>
            <a:r>
              <a:rPr lang="fr-FR" dirty="0"/>
              <a:t> </a:t>
            </a:r>
            <a:r>
              <a:rPr lang="fr-FR" dirty="0" err="1"/>
              <a:t>Contract</a:t>
            </a:r>
            <a:r>
              <a:rPr lang="fr-FR" dirty="0"/>
              <a:t>-Value-Band, hard-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«  A». </a:t>
            </a:r>
            <a:r>
              <a:rPr lang="fr-FR" dirty="0" err="1"/>
              <a:t>Tried</a:t>
            </a:r>
            <a:r>
              <a:rPr lang="fr-FR" dirty="0"/>
              <a:t> to do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clever</a:t>
            </a:r>
            <a:r>
              <a:rPr lang="fr-FR" dirty="0"/>
              <a:t>, but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guess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ML </a:t>
            </a:r>
            <a:r>
              <a:rPr lang="fr-FR" dirty="0" err="1"/>
              <a:t>led</a:t>
            </a:r>
            <a:r>
              <a:rPr lang="fr-FR" dirty="0"/>
              <a:t> to </a:t>
            </a:r>
            <a:r>
              <a:rPr lang="fr-FR" dirty="0" err="1"/>
              <a:t>predicting</a:t>
            </a:r>
            <a:r>
              <a:rPr lang="fr-FR" dirty="0"/>
              <a:t> A all the time</a:t>
            </a:r>
          </a:p>
          <a:p>
            <a:pPr lvl="1"/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dummy</a:t>
            </a:r>
            <a:r>
              <a:rPr lang="fr-FR" dirty="0"/>
              <a:t> variables for all non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fields</a:t>
            </a:r>
            <a:r>
              <a:rPr lang="fr-FR" dirty="0"/>
              <a:t>.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dummy_na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 made a real </a:t>
            </a:r>
            <a:r>
              <a:rPr lang="fr-FR" dirty="0" err="1"/>
              <a:t>difference</a:t>
            </a:r>
            <a:endParaRPr lang="fr-FR" dirty="0"/>
          </a:p>
          <a:p>
            <a:pPr lvl="1"/>
            <a:r>
              <a:rPr lang="fr-FR" dirty="0"/>
              <a:t>Split date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: </a:t>
            </a:r>
            <a:r>
              <a:rPr lang="fr-FR" dirty="0" err="1"/>
              <a:t>Year</a:t>
            </a:r>
            <a:r>
              <a:rPr lang="fr-FR" dirty="0"/>
              <a:t>, </a:t>
            </a:r>
            <a:r>
              <a:rPr lang="fr-FR" dirty="0" err="1"/>
              <a:t>month</a:t>
            </a:r>
            <a:r>
              <a:rPr lang="fr-FR" dirty="0"/>
              <a:t>, </a:t>
            </a:r>
            <a:r>
              <a:rPr lang="fr-FR" dirty="0" err="1"/>
              <a:t>day</a:t>
            </a:r>
            <a:endParaRPr lang="fr-FR" dirty="0"/>
          </a:p>
          <a:p>
            <a:pPr lvl="1"/>
            <a:r>
              <a:rPr lang="fr-FR" dirty="0" err="1"/>
              <a:t>Totally</a:t>
            </a:r>
            <a:r>
              <a:rPr lang="fr-FR" dirty="0"/>
              <a:t> ignore RFCD and SEO</a:t>
            </a:r>
          </a:p>
        </p:txBody>
      </p:sp>
    </p:spTree>
    <p:extLst>
      <p:ext uri="{BB962C8B-B14F-4D97-AF65-F5344CB8AC3E}">
        <p14:creationId xmlns:p14="http://schemas.microsoft.com/office/powerpoint/2010/main" val="40424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2. Focus on </a:t>
            </a:r>
            <a:r>
              <a:rPr lang="fr-FR" dirty="0" err="1"/>
              <a:t>aggregated</a:t>
            </a:r>
            <a:r>
              <a:rPr lang="fr-FR" dirty="0"/>
              <a:t>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rows</a:t>
            </a:r>
            <a:endParaRPr lang="fr-FR" dirty="0"/>
          </a:p>
          <a:p>
            <a:pPr lvl="1"/>
            <a:r>
              <a:rPr lang="fr-FR" dirty="0" err="1"/>
              <a:t>Melted</a:t>
            </a:r>
            <a:r>
              <a:rPr lang="fr-FR" dirty="0"/>
              <a:t> the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7808x(15*15) to (7808*?)x15</a:t>
            </a:r>
          </a:p>
          <a:p>
            <a:pPr lvl="1"/>
            <a:r>
              <a:rPr lang="fr-FR" dirty="0" err="1"/>
              <a:t>Converted</a:t>
            </a:r>
            <a:r>
              <a:rPr lang="fr-FR" dirty="0"/>
              <a:t> to </a:t>
            </a:r>
            <a:r>
              <a:rPr lang="fr-FR" dirty="0" err="1"/>
              <a:t>numeric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years</a:t>
            </a:r>
            <a:r>
              <a:rPr lang="fr-FR" dirty="0"/>
              <a:t> at uni (</a:t>
            </a:r>
            <a:r>
              <a:rPr lang="fr-FR" dirty="0" err="1"/>
              <a:t>e.g</a:t>
            </a:r>
            <a:r>
              <a:rPr lang="fr-FR" dirty="0"/>
              <a:t>. « &gt;5 to 10 » -&gt; 7.5)</a:t>
            </a:r>
          </a:p>
          <a:p>
            <a:pPr lvl="1"/>
            <a:r>
              <a:rPr lang="fr-FR" dirty="0" err="1"/>
              <a:t>Aggregated</a:t>
            </a:r>
            <a:r>
              <a:rPr lang="fr-FR" dirty="0"/>
              <a:t> data by team (</a:t>
            </a:r>
            <a:r>
              <a:rPr lang="fr-FR" dirty="0" err="1"/>
              <a:t>avg</a:t>
            </a:r>
            <a:r>
              <a:rPr lang="fr-FR" dirty="0"/>
              <a:t>, </a:t>
            </a:r>
            <a:r>
              <a:rPr lang="fr-FR" dirty="0" err="1"/>
              <a:t>std</a:t>
            </a:r>
            <a:r>
              <a:rPr lang="fr-FR" dirty="0"/>
              <a:t>, min, max) for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,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meaning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unknown</a:t>
            </a:r>
            <a:r>
              <a:rPr lang="fr-FR" dirty="0"/>
              <a:t> (A..1, A.1, B.1, C.1)</a:t>
            </a:r>
          </a:p>
          <a:p>
            <a:pPr lvl="1"/>
            <a:r>
              <a:rPr lang="fr-FR" dirty="0" err="1"/>
              <a:t>Computed</a:t>
            </a:r>
            <a:r>
              <a:rPr lang="fr-FR" dirty="0"/>
              <a:t> % of </a:t>
            </a:r>
            <a:r>
              <a:rPr lang="fr-FR" dirty="0" err="1"/>
              <a:t>successful</a:t>
            </a:r>
            <a:r>
              <a:rPr lang="fr-FR" dirty="0"/>
              <a:t> application</a:t>
            </a:r>
          </a:p>
          <a:p>
            <a:endParaRPr lang="fr-FR" dirty="0"/>
          </a:p>
          <a:p>
            <a:r>
              <a:rPr lang="fr-FR" dirty="0"/>
              <a:t>3. Focus on non-</a:t>
            </a:r>
            <a:r>
              <a:rPr lang="fr-FR" dirty="0" err="1"/>
              <a:t>aggregated</a:t>
            </a:r>
            <a:r>
              <a:rPr lang="fr-FR" dirty="0"/>
              <a:t> first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row</a:t>
            </a:r>
            <a:endParaRPr lang="fr-FR" dirty="0"/>
          </a:p>
          <a:p>
            <a:pPr lvl="1"/>
            <a:r>
              <a:rPr lang="fr-FR" dirty="0" err="1"/>
              <a:t>Added</a:t>
            </a:r>
            <a:r>
              <a:rPr lang="fr-FR" dirty="0"/>
              <a:t> non-</a:t>
            </a:r>
            <a:r>
              <a:rPr lang="fr-FR" dirty="0" err="1"/>
              <a:t>aggregated</a:t>
            </a:r>
            <a:r>
              <a:rPr lang="fr-FR" dirty="0"/>
              <a:t> data for 1st </a:t>
            </a:r>
            <a:r>
              <a:rPr lang="fr-FR" dirty="0" err="1"/>
              <a:t>person</a:t>
            </a:r>
            <a:r>
              <a:rPr lang="fr-FR" dirty="0"/>
              <a:t> (</a:t>
            </a:r>
            <a:r>
              <a:rPr lang="fr-FR" dirty="0" err="1"/>
              <a:t>assumption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important)</a:t>
            </a:r>
          </a:p>
        </p:txBody>
      </p:sp>
    </p:spTree>
    <p:extLst>
      <p:ext uri="{BB962C8B-B14F-4D97-AF65-F5344CB8AC3E}">
        <p14:creationId xmlns:p14="http://schemas.microsoft.com/office/powerpoint/2010/main" val="96872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4. Final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Impute all </a:t>
            </a:r>
            <a:r>
              <a:rPr lang="fr-FR" dirty="0" err="1"/>
              <a:t>missing</a:t>
            </a:r>
            <a:r>
              <a:rPr lang="fr-FR" dirty="0"/>
              <a:t> to 0</a:t>
            </a:r>
          </a:p>
          <a:p>
            <a:pPr lvl="1"/>
            <a:r>
              <a:rPr lang="fr-FR" dirty="0"/>
              <a:t>Split train/test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provided</a:t>
            </a:r>
            <a:r>
              <a:rPr lang="fr-FR" dirty="0"/>
              <a:t> indices</a:t>
            </a:r>
          </a:p>
          <a:p>
            <a:pPr lvl="1"/>
            <a:r>
              <a:rPr lang="fr-FR" dirty="0"/>
              <a:t>Save to file for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reuse</a:t>
            </a:r>
            <a:r>
              <a:rPr lang="fr-FR" dirty="0"/>
              <a:t> in multiple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48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DSR Mini Competition Predicting university grants</vt:lpstr>
      <vt:lpstr>Features engineering (1/3)</vt:lpstr>
      <vt:lpstr>Features engineering (2/3)</vt:lpstr>
      <vt:lpstr>Features engineering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VIAL</dc:creator>
  <cp:lastModifiedBy>Gregory VIAL</cp:lastModifiedBy>
  <cp:revision>4</cp:revision>
  <dcterms:created xsi:type="dcterms:W3CDTF">2017-02-16T13:59:40Z</dcterms:created>
  <dcterms:modified xsi:type="dcterms:W3CDTF">2017-02-16T14:12:11Z</dcterms:modified>
</cp:coreProperties>
</file>