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024" y="1214438"/>
            <a:ext cx="8791575" cy="2387600"/>
          </a:xfrm>
        </p:spPr>
        <p:txBody>
          <a:bodyPr/>
          <a:lstStyle/>
          <a:p>
            <a:r>
              <a:rPr lang="en-US" dirty="0" smtClean="0"/>
              <a:t>Android Game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3120038"/>
          </a:xfrm>
        </p:spPr>
        <p:txBody>
          <a:bodyPr>
            <a:normAutofit/>
          </a:bodyPr>
          <a:lstStyle/>
          <a:p>
            <a:r>
              <a:rPr lang="en-US" dirty="0" smtClean="0"/>
              <a:t>CS 360 Distributed application engineering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Greg </a:t>
            </a:r>
            <a:r>
              <a:rPr lang="en-US" dirty="0" err="1" smtClean="0"/>
              <a:t>volpe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Cody </a:t>
            </a:r>
            <a:r>
              <a:rPr lang="en-US" dirty="0" err="1" smtClean="0"/>
              <a:t>cullens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Matt </a:t>
            </a:r>
            <a:r>
              <a:rPr lang="en-US" dirty="0" err="1" smtClean="0"/>
              <a:t>noyce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Carlos vicuna</a:t>
            </a:r>
            <a:endParaRPr lang="en-US" dirty="0"/>
          </a:p>
        </p:txBody>
      </p:sp>
      <p:pic>
        <p:nvPicPr>
          <p:cNvPr id="8" name="dancingsm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54955" y="0"/>
            <a:ext cx="4037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4000"/>
            <a:ext cx="9905998" cy="1049867"/>
          </a:xfrm>
        </p:spPr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03867"/>
            <a:ext cx="9905999" cy="4411134"/>
          </a:xfrm>
        </p:spPr>
        <p:txBody>
          <a:bodyPr>
            <a:normAutofit/>
          </a:bodyPr>
          <a:lstStyle/>
          <a:p>
            <a:r>
              <a:rPr lang="en-US" sz="3200" dirty="0"/>
              <a:t>http://tinyurl.com/pctaebf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5400000">
            <a:off x="-474543" y="2590486"/>
            <a:ext cx="1393491" cy="4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7550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8606"/>
            <a:ext cx="4715691" cy="4592595"/>
          </a:xfrm>
        </p:spPr>
        <p:txBody>
          <a:bodyPr>
            <a:normAutofit/>
          </a:bodyPr>
          <a:lstStyle/>
          <a:p>
            <a:r>
              <a:rPr lang="en-US" dirty="0" smtClean="0"/>
              <a:t>Main Goals:</a:t>
            </a:r>
          </a:p>
          <a:p>
            <a:pPr lvl="1"/>
            <a:r>
              <a:rPr lang="en-US" dirty="0" smtClean="0"/>
              <a:t>Account Creation / Login / Update</a:t>
            </a:r>
          </a:p>
          <a:p>
            <a:pPr lvl="2"/>
            <a:r>
              <a:rPr lang="en-US" dirty="0" smtClean="0"/>
              <a:t>Password protected</a:t>
            </a:r>
          </a:p>
          <a:p>
            <a:pPr lvl="1"/>
            <a:r>
              <a:rPr lang="en-US" dirty="0" smtClean="0"/>
              <a:t>Game List</a:t>
            </a:r>
          </a:p>
          <a:p>
            <a:pPr lvl="2"/>
            <a:r>
              <a:rPr lang="en-US" dirty="0" smtClean="0"/>
              <a:t>Install / Uninstall</a:t>
            </a:r>
          </a:p>
          <a:p>
            <a:pPr lvl="1"/>
            <a:r>
              <a:rPr lang="en-US" dirty="0" smtClean="0"/>
              <a:t>Leaderboard List</a:t>
            </a:r>
          </a:p>
          <a:p>
            <a:pPr lvl="2"/>
            <a:r>
              <a:rPr lang="en-US" dirty="0" smtClean="0"/>
              <a:t>View top players by game</a:t>
            </a:r>
          </a:p>
          <a:p>
            <a:pPr lvl="1"/>
            <a:r>
              <a:rPr lang="en-US" dirty="0" smtClean="0"/>
              <a:t>Owned Games</a:t>
            </a:r>
          </a:p>
          <a:p>
            <a:pPr lvl="1"/>
            <a:r>
              <a:rPr lang="en-US" dirty="0" smtClean="0"/>
              <a:t>User Lists</a:t>
            </a:r>
          </a:p>
          <a:p>
            <a:pPr lvl="2"/>
            <a:r>
              <a:rPr lang="en-US" dirty="0" smtClean="0"/>
              <a:t>List of all </a:t>
            </a:r>
            <a:r>
              <a:rPr lang="en-US" dirty="0" err="1" smtClean="0"/>
              <a:t>GamerTags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675503"/>
            <a:ext cx="9431382" cy="523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an Android application to act as “game manager”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57104" y="1198606"/>
            <a:ext cx="4715691" cy="45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7104" y="1198605"/>
            <a:ext cx="4715691" cy="459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r>
              <a:rPr lang="en-US" sz="2000" dirty="0" smtClean="0"/>
              <a:t>About us page</a:t>
            </a:r>
          </a:p>
          <a:p>
            <a:r>
              <a:rPr lang="en-US" sz="2000" dirty="0" smtClean="0"/>
              <a:t>Help page</a:t>
            </a:r>
          </a:p>
          <a:p>
            <a:r>
              <a:rPr lang="en-US" sz="2000" dirty="0" smtClean="0"/>
              <a:t>Logout</a:t>
            </a:r>
            <a:endParaRPr lang="en-US" dirty="0" smtClean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10800000">
            <a:off x="4463612" y="8895"/>
            <a:ext cx="1393491" cy="4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34314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34314"/>
            <a:ext cx="4954588" cy="5156887"/>
          </a:xfrm>
        </p:spPr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Server </a:t>
            </a:r>
            <a:r>
              <a:rPr lang="en-US" dirty="0" smtClean="0">
                <a:sym typeface="Wingdings" panose="05000000000000000000" pitchFamily="2" charset="2"/>
              </a:rPr>
              <a:t> DBMS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Client: Android OS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Target API: API 18 Jelly Bean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Minimum API: API 14 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Devices ranging from Mobile phones to tablets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Integration of multiple </a:t>
            </a:r>
            <a:r>
              <a:rPr lang="en-US" dirty="0" smtClean="0">
                <a:sym typeface="Wingdings" panose="05000000000000000000" pitchFamily="2" charset="2"/>
              </a:rPr>
              <a:t>devices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1" y="634314"/>
            <a:ext cx="4954588" cy="5156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Server: PHP based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DBMS: MySQL v5.0.96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Connections established via HTTP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Make use of DNS naming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>
            <a:off x="4541989" y="6413595"/>
            <a:ext cx="1393491" cy="4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851"/>
            <a:ext cx="9905998" cy="956282"/>
          </a:xfrm>
        </p:spPr>
        <p:txBody>
          <a:bodyPr/>
          <a:lstStyle/>
          <a:p>
            <a:r>
              <a:rPr lang="en-US" dirty="0" smtClean="0"/>
              <a:t>application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2133"/>
            <a:ext cx="9905999" cy="4809068"/>
          </a:xfrm>
        </p:spPr>
        <p:txBody>
          <a:bodyPr/>
          <a:lstStyle/>
          <a:p>
            <a:r>
              <a:rPr lang="en-US" dirty="0" smtClean="0"/>
              <a:t>Low power</a:t>
            </a:r>
          </a:p>
          <a:p>
            <a:r>
              <a:rPr lang="en-US" dirty="0" smtClean="0"/>
              <a:t>Low ram</a:t>
            </a:r>
          </a:p>
          <a:p>
            <a:r>
              <a:rPr lang="en-US" dirty="0" smtClean="0"/>
              <a:t>Potentially no network connection</a:t>
            </a:r>
          </a:p>
          <a:p>
            <a:r>
              <a:rPr lang="en-US" dirty="0" smtClean="0"/>
              <a:t>User can log in from any device to view their information</a:t>
            </a:r>
          </a:p>
          <a:p>
            <a:r>
              <a:rPr lang="en-US" dirty="0" smtClean="0"/>
              <a:t>Works on any device from Ice Cream Sandwich to Kit Kat</a:t>
            </a:r>
          </a:p>
          <a:p>
            <a:r>
              <a:rPr lang="en-US" dirty="0" smtClean="0"/>
              <a:t>To the user, this is one fully integrated system</a:t>
            </a:r>
          </a:p>
          <a:p>
            <a:r>
              <a:rPr lang="en-US" dirty="0" smtClean="0"/>
              <a:t>Easily to port to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Easy to provide online access to data stored in the database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5400000">
            <a:off x="-491372" y="159739"/>
            <a:ext cx="1393491" cy="4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7550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75503"/>
            <a:ext cx="4954588" cy="5589830"/>
          </a:xfrm>
        </p:spPr>
        <p:txBody>
          <a:bodyPr/>
          <a:lstStyle/>
          <a:p>
            <a:r>
              <a:rPr lang="en-US" dirty="0" smtClean="0"/>
              <a:t>Android OS:</a:t>
            </a:r>
          </a:p>
          <a:p>
            <a:pPr lvl="1"/>
            <a:r>
              <a:rPr lang="en-US" dirty="0" smtClean="0"/>
              <a:t>Android Framework</a:t>
            </a:r>
          </a:p>
          <a:p>
            <a:pPr lvl="1"/>
            <a:r>
              <a:rPr lang="en-US" dirty="0" smtClean="0"/>
              <a:t>com.CS360.GameCenter</a:t>
            </a:r>
          </a:p>
          <a:p>
            <a:pPr lvl="2"/>
            <a:r>
              <a:rPr lang="en-US" dirty="0" smtClean="0"/>
              <a:t>Fragment based</a:t>
            </a:r>
          </a:p>
          <a:p>
            <a:pPr lvl="2"/>
            <a:r>
              <a:rPr lang="en-US" dirty="0" smtClean="0"/>
              <a:t>Contain Main Activity</a:t>
            </a:r>
          </a:p>
          <a:p>
            <a:pPr lvl="2"/>
            <a:r>
              <a:rPr lang="en-US" dirty="0" smtClean="0"/>
              <a:t>Controls UI of application</a:t>
            </a:r>
          </a:p>
          <a:p>
            <a:pPr lvl="2"/>
            <a:r>
              <a:rPr lang="en-US" dirty="0" smtClean="0"/>
              <a:t>Uses </a:t>
            </a:r>
            <a:r>
              <a:rPr lang="en-US" dirty="0" smtClean="0"/>
              <a:t>Fragment swapping</a:t>
            </a:r>
          </a:p>
          <a:p>
            <a:pPr lvl="1"/>
            <a:r>
              <a:rPr lang="en-US" dirty="0"/>
              <a:t>com.CS360.JavaCore</a:t>
            </a:r>
          </a:p>
          <a:p>
            <a:pPr lvl="2"/>
            <a:r>
              <a:rPr lang="en-US" dirty="0"/>
              <a:t>Logic of the application</a:t>
            </a:r>
          </a:p>
          <a:p>
            <a:pPr lvl="2"/>
            <a:r>
              <a:rPr lang="en-US" dirty="0"/>
              <a:t>Database Access Class</a:t>
            </a:r>
          </a:p>
          <a:p>
            <a:pPr lvl="2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1234" y="675503"/>
            <a:ext cx="4954588" cy="511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Server – on the web</a:t>
            </a:r>
          </a:p>
          <a:p>
            <a:pPr lvl="1"/>
            <a:r>
              <a:rPr lang="en-US" dirty="0" smtClean="0"/>
              <a:t>Runs queries on the database based on application requests</a:t>
            </a:r>
          </a:p>
          <a:p>
            <a:pPr lvl="1"/>
            <a:r>
              <a:rPr lang="en-US" dirty="0" smtClean="0"/>
              <a:t>Some PHP files are can be used to run multiple different queries</a:t>
            </a:r>
          </a:p>
          <a:p>
            <a:pPr lvl="1"/>
            <a:r>
              <a:rPr lang="en-US" dirty="0" smtClean="0"/>
              <a:t>Others are dedicated to one task</a:t>
            </a:r>
          </a:p>
          <a:p>
            <a:r>
              <a:rPr lang="en-US" dirty="0" smtClean="0"/>
              <a:t>DBMS – on the web</a:t>
            </a:r>
          </a:p>
          <a:p>
            <a:pPr lvl="1"/>
            <a:r>
              <a:rPr lang="en-US" dirty="0" smtClean="0"/>
              <a:t>Stores data about user accounts / games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10800000">
            <a:off x="10026212" y="0"/>
            <a:ext cx="1393491" cy="4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867"/>
          </a:xfrm>
        </p:spPr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795867"/>
            <a:ext cx="4954588" cy="4995334"/>
          </a:xfrm>
        </p:spPr>
        <p:txBody>
          <a:bodyPr/>
          <a:lstStyle/>
          <a:p>
            <a:r>
              <a:rPr lang="en-US" dirty="0" smtClean="0"/>
              <a:t>Resuming Activity</a:t>
            </a:r>
          </a:p>
          <a:p>
            <a:pPr lvl="1"/>
            <a:r>
              <a:rPr lang="en-US" dirty="0" smtClean="0"/>
              <a:t>HTTP connection issues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Game </a:t>
            </a:r>
            <a:r>
              <a:rPr lang="en-US" dirty="0" smtClean="0">
                <a:sym typeface="Wingdings" panose="05000000000000000000" pitchFamily="2" charset="2"/>
              </a:rPr>
              <a:t>List / Leaderboard Refresh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Does not refresh views </a:t>
            </a:r>
            <a:r>
              <a:rPr lang="en-US" dirty="0" smtClean="0">
                <a:sym typeface="Wingdings" panose="05000000000000000000" pitchFamily="2" charset="2"/>
              </a:rPr>
              <a:t>automatically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as significant in last iteration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Server overloading</a:t>
            </a:r>
          </a:p>
          <a:p>
            <a:pPr lvl="2"/>
            <a:r>
              <a:rPr lang="en-US" dirty="0"/>
              <a:t>Too many queries too fast</a:t>
            </a:r>
          </a:p>
          <a:p>
            <a:pPr lvl="2"/>
            <a:r>
              <a:rPr lang="en-US" dirty="0"/>
              <a:t>Causes HTTP issue </a:t>
            </a:r>
            <a:r>
              <a:rPr lang="en-US" dirty="0">
                <a:sym typeface="Wingdings" panose="05000000000000000000" pitchFamily="2" charset="2"/>
              </a:rPr>
              <a:t> application crash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411" y="795867"/>
            <a:ext cx="4954588" cy="499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Loading Game Lists</a:t>
            </a:r>
          </a:p>
          <a:p>
            <a:pPr lvl="1"/>
            <a:r>
              <a:rPr lang="en-US" dirty="0" smtClean="0"/>
              <a:t>Currently no loading screen</a:t>
            </a:r>
          </a:p>
          <a:p>
            <a:pPr lvl="1"/>
            <a:r>
              <a:rPr lang="en-US" dirty="0" smtClean="0"/>
              <a:t>Application appears frozen to user on initial startup</a:t>
            </a:r>
          </a:p>
          <a:p>
            <a:pPr lvl="1"/>
            <a:r>
              <a:rPr lang="en-US" dirty="0" smtClean="0"/>
              <a:t>Caused by waiting for queries to run to get game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16200000">
            <a:off x="11273052" y="3166534"/>
            <a:ext cx="1393491" cy="4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22867"/>
          </a:xfrm>
        </p:spPr>
        <p:txBody>
          <a:bodyPr/>
          <a:lstStyle/>
          <a:p>
            <a:r>
              <a:rPr lang="en-US" dirty="0" smtClean="0"/>
              <a:t>Other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867"/>
            <a:ext cx="9905999" cy="4868334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>
                <a:sym typeface="Wingdings" panose="05000000000000000000" pitchFamily="2" charset="2"/>
              </a:rPr>
              <a:t> PHP Server wide open to SQL injection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 far into development to change the way we connect to the PHP server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better approach is “prepared statements”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Android App exits if there is no internet connection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better approach is storing the game names (or all game information) on the phone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 – Uses large amount of phone storage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App is not optimized for tablet displays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will work on tablet devices as is, but could be optimized to take use of the larger display area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10800000">
            <a:off x="4463612" y="8895"/>
            <a:ext cx="1393491" cy="444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10800000">
            <a:off x="9594412" y="-14009"/>
            <a:ext cx="1393491" cy="444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16200000">
            <a:off x="11273052" y="2074334"/>
            <a:ext cx="1393491" cy="444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 b="69033"/>
          <a:stretch/>
        </p:blipFill>
        <p:spPr>
          <a:xfrm rot="5400000">
            <a:off x="-474543" y="2741761"/>
            <a:ext cx="1393491" cy="4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337</TotalTime>
  <Words>408</Words>
  <Application>Microsoft Office PowerPoint</Application>
  <PresentationFormat>Widescreen</PresentationFormat>
  <Paragraphs>85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Android Game center</vt:lpstr>
      <vt:lpstr>Download</vt:lpstr>
      <vt:lpstr>objective</vt:lpstr>
      <vt:lpstr>Design principles</vt:lpstr>
      <vt:lpstr>application considerations</vt:lpstr>
      <vt:lpstr>implementation</vt:lpstr>
      <vt:lpstr>Known Bugs</vt:lpstr>
      <vt:lpstr>Other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Game center</dc:title>
  <dc:creator>volpe1988@gmail.com</dc:creator>
  <cp:lastModifiedBy>volpe1988@gmail.com</cp:lastModifiedBy>
  <cp:revision>29</cp:revision>
  <dcterms:created xsi:type="dcterms:W3CDTF">2013-12-12T02:30:03Z</dcterms:created>
  <dcterms:modified xsi:type="dcterms:W3CDTF">2013-12-18T15:32:41Z</dcterms:modified>
</cp:coreProperties>
</file>